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6" r:id="rId8"/>
    <p:sldId id="268" r:id="rId9"/>
    <p:sldId id="261" r:id="rId10"/>
    <p:sldId id="262" r:id="rId11"/>
    <p:sldId id="263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0016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-38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s-ES"/>
              <a:t>02/02/15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s-ES"/>
              <a:t>02/02/15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s-ES" sz="1200" b="1" i="1" dirty="0" smtClean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es-ES" sz="1200" b="0" i="1" dirty="0" smtClean="0">
                <a:latin typeface="Arial"/>
                <a:ea typeface="+mn-ea"/>
                <a:cs typeface="Arial"/>
              </a:rPr>
              <a:t>Para cambiar la imagen de esta dispositiva, seleccione la imagen y elimínela. A continuación </a:t>
            </a:r>
            <a:r>
              <a:rPr lang="es-ES" sz="1200" b="0" i="1" noProof="0" dirty="0" smtClean="0">
                <a:latin typeface="Arial"/>
                <a:ea typeface="+mn-ea"/>
                <a:cs typeface="Arial"/>
              </a:rPr>
              <a:t>haga</a:t>
            </a:r>
            <a:r>
              <a:rPr lang="es-ES" sz="1200" b="0" i="1" dirty="0" smtClean="0">
                <a:latin typeface="Arial"/>
                <a:ea typeface="+mn-ea"/>
                <a:cs typeface="Arial"/>
              </a:rPr>
              <a:t> clic en el icono Imágenes en el marcador de posición e inserte su imagen.</a:t>
            </a:r>
            <a:endParaRPr lang="es-ES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t>02/02/15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s-ES"/>
              <a:pPr/>
              <a:t>02/02/15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‹Nr.›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s-ES" dirty="0" smtClean="0"/>
              <a:t>EXPLORACIÓN DEL MEDIO NATURAL EN EL PREESCOLAR</a:t>
            </a:r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+mj-lt"/>
              </a:rPr>
              <a:t>3 </a:t>
            </a:r>
            <a:r>
              <a:rPr lang="es-ES" sz="2800" dirty="0" smtClean="0">
                <a:latin typeface="+mj-lt"/>
              </a:rPr>
              <a:t>DE </a:t>
            </a:r>
            <a:r>
              <a:rPr lang="es-ES" sz="2800" dirty="0" smtClean="0">
                <a:latin typeface="+mj-lt"/>
              </a:rPr>
              <a:t>FEBRERO </a:t>
            </a:r>
            <a:r>
              <a:rPr lang="es-ES" sz="2800" dirty="0" smtClean="0">
                <a:latin typeface="+mj-lt"/>
              </a:rPr>
              <a:t>2015</a:t>
            </a:r>
            <a:endParaRPr lang="es-ES" sz="2800" dirty="0">
              <a:latin typeface="+mj-lt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AutoShape 6" descr="data:image/jpeg;base64,/9j/4AAQSkZJRgABAQAAAQABAAD/2wCEAAkGBhQSERUUExQWFRUUGBkYGBcXGBwXHBkdGhwXHBgaGxwbHCYeHCIkGxgcIC8gIycqLCwtHR4xNTAqNSYrLCkBCQoKDgwOGg8PGi8kHyQsLCwyLy0tLCwsLC0qLCksLCwsLCwsLCwwLCwsLCwsLCwsLCwsLCwsLCwsLCwsLCwsLP/AABEIALEBHQMBIgACEQEDEQH/xAAcAAACAgMBAQAAAAAAAAAAAAAFBgMEAAIHAQj/xABFEAACAQIEAwYDBQUHBAEEAwABAhEAAwQSITEFQVEGEyJhcYEykaEjQrHB8AcUUnLRM2KCkrLh8TRzosLSFUNj4hYkU//EABoBAAMBAQEBAAAAAAAAAAAAAAIDBAUBAAb/xAAzEQACAgEDAgQEBQQCAwAAAAABAgARAxIhMQRBEyJRYTJxgfChscHR4RQjM5FC8TRDUv/aAAwDAQACEQMRAD8AQsJdGYTzIj3MH8fpVe3bMa+e3yrYnwgjk3uNNB9DVm6NZ5Fp+Y1H4mo+IsmRs0QRoVj+oqZG9v1pWpEx6AfSiPA8Pba8lu9ORyFMGIzaAyQRoSDXgL2gGH+xqopYXB9ncKnMD/Z3FJymRqh1Ikxy3E052+F2y5LJFwffSUzg8yFIE8iDz8iKpYHsXbtHmeWYM6N6EAlSPYeho1h8HkWAxI5TGkeg/KtTEhUAMJA7WbEmtpA6/ryrcpWgQipLYmKp1xQFzxbR+Wk0N4hxju2jpsJG8mdJ/X4zcbxjImVQJ567jXeDSTi+JM3i1UA6FQTsIMknWJB9eVYnV9WztoQ1Uvx4dIs94SxnGGbn1E9JOs/T51T/APqmhO8bQf11+tDDj5WFaSRAzASANyTI5DSJ5morXES2UCFIEkAgaGdyVC8idSOdZ2gncwmU9oYTiMxBmdDl19j6efStDxH+/wDe0Bke8nn5ULxfEGQmYI+HNyk+usRzI6VlzHhtwTA8LNyOxmeczp+j3RFnVcZcPxYrBzfQR935nTrTNgMYLi6amNSfrHWuarimWJgHksiI6jN7aaUw8I4oVI1ywenh+Y2+Xzp+DK2Bge0HQTsY3hSK0YfrpRDC4Q3BOmw205a70H4v2gw9iVUi9c/hXUA+bfkJ9q326lFXUTEr0ruaUSS/fW2pd2CqNydAP10pK4327Fw91YLBTMupgnyB5T7eooL2j4ncxDAuwgT4Bt/hHP8AW9WuynYW5jCHYZbKnVo3j7qzufw58hWdl6tsvlXYfjNbD0aYhqfc/hF7Bdmb+JuNlWBux1IWdhPMwCepiav4/gZw8qNlYieZIUFtt4nf0rslnBJZQJbUKo5depJ5nzoTd4L3l8OwGVPhHUznLH/Fl3//AMxyNdGC153iX6jze049dwTWyc4ic6+hACn5Ex6gjlVQWSVAAnXTnyH9K6txzssLiFEUxbS2idWZ7hzmeZ+Ek9ZqleweDwguKC5xIbLqmUyNys7KddTB1EDqp8ZUEjeHicZGCk1f3+UVcB2BxDKLjxaRmHibzMbb+Ro/gf2aoLJuh3JUsuQJqSrKvUzvPoDRjh3ELtzwlmA0MCYJhRJPM+AfjRg8Oa6CVclp5nn0PTQ0kuNwfaV+DVHmrsevp8v5iXjP2ZKttrnfMoUSc6/3UJ238T5PWaB8V7J38MCMocJo5TXKdTB5ryGvn0p97912JH66e1XLV3vAUaUzOruyaM0ESD69R9dZbpuhJjVE+2w97/Kpxu1Z0IP66UW4fZkQRIPzMQPz+Yp07UdifAbuVLL5/gU+FpOmXqeZ8oOhkCXgfZi29pSwhldoYaaaR66j6mlgazp78xWUeGf2gngfCS1weKG+JCRo8agSdNp015SK6JhERBKqFJHIR7Ry9Kq4ThyrbCbgGZ576Geo5Hyq6u3WrcWEJzJWeztLS3a2B9vrVOY514+I5dKaROapaF7Tetg560PF6txdrhQTmufP/dFZB0mNPw/H61DicaFA8/yWR+MU/duOyBt4S1iba+K2oS+OuTw27p/yhT5Mp5E1ykIzlZ2kL9NT8hUYA5mjjTVDK3SdF5mV99CPnqP96ssjlVYggzE8jvp5bRr1FXOHcJV1TKdV5gbwfxHXpHSjuIw8CDpMwPIbgz03HlSWy1xKlxAcx+7KcT/eMOpM518LzvI5n1j5zRrua5l2N433F/xGEuGG8gYhvKN/81dXW0Krx9Ra0eZnZ+n0vtwZTFqvChBq73VR4mwSjRvGlM8aI8Kc+7RX895soAIMakgH3158tOXlQLGISPG4CDpm16AgLvOkx/vPxm+pZ58JB2C5iekFoj29p5AsRjWyQodp0gg6bwAqiI5kj+pOQFs3NCidpK5CqSDyHiB1UR94n7sjnHPnFRZ+9zZAZGrsNBMTAg6RpA222qtjcPdYrssKqnZA20gAbAEk7cq9fhjoe80TUwULTrtvptprvTaA77wvDPpCHDbmQhTIYiCCY389CYJjQmvbDMWM2mUyQSIM6dRJn5VUTBqo8JmYlQYn67D3ojJmQYzDxR67eg6AQOVLbnadHT2N5NZYsTmSVHSDyidxGmsAip2xoHnl20mPf8jVP96C6FtDy3qq1xm8KL6EjT5D86HRcYvTovO8N4/j997IXvIQQMgOVY/lEBqA3eIH/wC3qdix2B/XKi3BuxuJxLeEMRsWOgHudPYTXSezP7MrGHh7kXbnn8C+gO/qflTlS4wuq7CJ/Yj9nz4hu+vyto9fiufy9F8/lXXsNhFRAiKFVRAUCABUyrW1VpiAk7uWg7HYAESKG/u9MRFC8Xbg0xmKyV8Y5g7iFtltFlZkbcMqhtvukHqdKQ7/AGbv3rpvXJZ23MMIHIAHQADQCmbjOMdLjE2whJgOGJzoNASA2WdBqRIrTCYpixBBy5QQ2YQSSZWJnaDO2vlWfkyMz+U/7mxh6YrjGqvpv+P3UH4Xg9xIgdKNYbHZdLltl/vDxD3iocTfbkSP16VTucVObuw3jUBoKz4SSB0XcEdfnSqcx3h+8YLWAtXXZ1AgqQfUscx+XPzqxieDIxkABogewiD5Rp7A+qz2fv4l77s3c9yGKqRmFwEAbeGIJk6mifaTjZtYV4PjfwIefimT7KDHtVK9QB5WmbmwFbMXO0XFu/vGPgSVXzMAXG9DAA9utMXDsOO5UrOwDSpWWAEkA7jz9aRuzWBOJx9tR8FkBn02Gh3nUNosEcq6EjImLu2lt5TcXvS8zmO/TTdudBhsE5G5MUcJdSAOBfPA/WexXmSrhtio2tiqvFMiOOUbiEa1oVn1q73NemzRjN6wDjMo5K1YRV17NV+7NOXMDFlCIWu4dHRkcBlYFWBGhBEEHyIrhHa7sb+43yonu28Vsk6FZ0B8wYB/3Fd3M8qDdrOzwxmHNtgM48Vsnk3Q+R2PseQqKppY8mkzheC4nBBQZSDr/wAfSmJ2DqGBkHX08/y96Tsaps3GV1ZGBKsDuCDBB8xRDgnGMpyE6cj0P+9LdO4lwMLiwSA6jVTDT08/11rp/YnjIv2ApIL2gAddSuyn8vbzrm6vG+ivp0gzp8yfrVTs3xS7hcSDbElPuk6EHQgxy56bEeVAnNzmRNa1O5YnFpaQvcYIo3ZiAB70m8Z/abagpYQudu8YFVHmoIzN8h70kcW45dv3ft3Lt91Boq76Kuw9TqetBc8k5oEeeg/rTNR7RadOBu0JtxSbjN1kknYE9By6aVWxGPIksYHKYX5chQjGY7ULbE9DyHpUmF4O93xPPqeQ/KuDGOTH2F4lhuMACV1JG41PoTy9qktY+66ZY59Nt+Yqx+52rQ8Xi5n9e1Q4jio1CQANBHOi0iKbLNF4c5GrbcxVvC2QIzsWnaT7elC7uPfKRPNWHnAOp/XWvHukqnXXX1YkfT8a6RFHNGO09pzCCWHI6Ty6b/rpNy1jlWMq66iYDa6R96OY/Gljh6mcwJJEfKfFv+tabuA8HfEXJtqYkFtZykzHImJnXXf0lTDehFNlY8Tp/Z65+74bPeIBbxALttpB21odjO3LnRAF38/x0rO2Ga1h7NueRHIaiOf6/Kud4nHQ0FtTvpI+R2mIo21A6V2qcIJ4j3he3dwN4yCOkDb29aduGcSW+mdNto6VxCzjV5ac4AGkdZJ+cV0P9nOMLd6u4hTOsSZ5HbT8KPE7BqM4ARzHeqOPIBGsVeofxHWKoycTp4i+uGXEpeGfO6XCAxtrbK/3fD8QkHU0KS01vwsIIrXjfFzgbl7u2l8RlYDLogJaWk6MZLaR67QQHEbl65Y7xr9wtAIIYwN5ykGJ8MkRHrUOYHYsKJ/1U2elICnQ1p87INAn84yKwJ+96GY+ulTYbh7XGAA8I3PIUlX+M3e7CBmDNAz6SNNSPOAdfSiXD+PXeHOouXDdtOSGUliQVgEpmPmNdm5660CMCY46nsYtzGXtJxAYHD51QGXVAsxJYmTOpkKpb2pZ/aFxxQLAtlbsKzuLbZwPhnxLI0Ct57VY/aJxNcQ+FtW2BQq99j0EZAWG+i97pvpG8Uv8I4haw9xbhQO8grbEsYEmBlmJEFhBj0BoziRTsJmedvi+sbv2f27uHsF3wd498QwdTbJyx4ZQuGXcmBoZmKYzxJnxSBVuC2bbZs1oqMwz6Fmgg7aRr1qt2VxuMv8A22IW2lq4oNu2pltYIYkEgSs6ZidtF1FT2b903r7M32chUWII2mQVDDQA9Dm0mqbocGTtvZsD8b9h7+44l6a8JqLPWd5SJNckFZFQm9WG9XaJnNQkpWoGuRWj4ioWuU9MTGJfIO0OrcFYSKqi/wCle99TKjtc5p+2PsZnT98tDVQBeA/h2W57aA+UHka4xbYgxzr6wuXAylWAIYEEEAgg6EHyIr5+/aD2POBvE2wTZuSbZ3jqhPVZHqIPWAIqU4coPlgrhvEm2JPmJ06UZwuOAJLRJG/5/rnSXh75Ug/Oj+HxUxzjl1B3/rSXSWgw1jEAtm594DXqfL9eYpetWHvtEQnQc6KXUclRqwGw6nUg+e5roP7OMPhgZZftj8JbbbkP4pnU+2u6122nHahcrdmP2WsyB732Yjwr94+s/CPr5c6m4r2JuG6bVnRQBJ5DMQoJPzY/3a6M2IqPvBr571R4UzWz2ZwbH8CvjMTbYqoUFgCRDBWWT1IYULOCYQYIkSPcxPzFfQosIJhR4iCRE7KqDT+VQKDcY4Bh7xzSlu6IAYFeWwK7H8aLwjAGUE0ZxS5Yjl6T5aflVnC8Ne6wCKWIEkDkFgfmB7inHiXZ/I4W4o0JIM+EqZJynoCZjlTjwPgtoAXLcKxGV8ux2gjodAfP5QAXeobqQurtEPsl2VfE5yhUFCsgyJDZtQfUDfrXXey3Z0YZVjWV16qxjMAea6c9RHmYq4TCpb+AZfIfQe3LpRPC42N6cuLTv3ikcSr244O1/DHuxLoZA6j7w+WvtXD8YjqWDSCJnQaRE+8z86+jrd4NSj2n4NYRLne2lIdG7u5EFXALBGPnHhPkV6SLLvYlam5xyypMbz5ep/Ku3djuHrhLA71gly4QWBIEfwj5a+9V8TwjCYOwMQtlBcCjKdT4iBrqf170iYvtEXcsWzE678tt6Wx0H3gm52cXgRIII6jWheLuyaReznGLvehVkhtwDpA3Ov40z4vGkfCJ9a94yn4oIR8myiecT4ct1CCuYgHQQCwO6ToYO8SAedcv4qwt2xlnIxKK2omIzCSACY05e1Pt3tG6HVFI5wSDUN/i2ExsWr2hUMRZfwq7H7wI3YaxBBmT50LjHkFmzUYi5cfl4Bv337fdTm9vib6d7qUAURtGhkefI68hFXMZdTLca85GWye6kz9oGTIonQSMw8hJ5VNiuzLJlIPxhjkJnLDEAZhodBPpHWg1m4Gy4m8udW8OHsQZuk7HqBzDc4ocuNA4KdruO6R8w8zWOCIV7NdmHxrhVPdhdblw+JgvLKOZmYnTUnWIpwwHZ+7wzOUUX7LDxHuwXIH3WK+MCP5lHQUX4FibOHt3M7IrJlFwKus6ySqidTRm7jSTCDwyVZpggFQyOh2IIMSJIPLSmKoC33h9blObKWGy/hYG+/rF7s9xu1cwlvD22PeBDbKtK6Aa+MBgCVMgwRvNE0hEW2GZgggFjJP66VV4fwu3h1IU53ac10gBmkzBI1+ZJ+gEfE+KWsOma9cW2DtO5/lUSzewNNCAcm/f2ma2RnUIgO+5HO/tUvd8a8Nw0mN+07DaxbvsJIByASBGolp57ED2qcftHwhMDvdp/szPLTfzOsxp50QZBOHpc/8A8mNebzrC1Q4DEreth7bBlbmrK3tKkrI8jVjJTA+MSUq3EjNZlrc2q2CGgPVAcTvhzYPWZjW5snpWrJFc8ZO8ZoMzPQ7tBwVMXYazc2bUNzRh8LDzH1EjnV25cABY6AAknoBqTWuGclFZgQWAMdJ1j1ExRDLjM8AwNifOHGOFthrz2bwhkOvQjcMp6EaivcG+RhOo6jeOtdl/aH2SGKs94izesgkafGmuZPqSPcferjRvZIjadvrSGrgTUw5NQjXgbauAYb306ww22In51Zw2LdXBGjD67bH3pdXiUhQGjKIHQjcfKaJ4O8WgjcATJ+Z/XOpCpEpnXuzvHVxNsSfGBr5+f9aItoa5XhOJfumIUg/FPz5H0MxTviu0j3Ai2EBuOPvSQI30G8DzFWdP1AAp5nZ+ms2sBdvuO3O8TDW2KgjNcKmCZ2WekanrIqLgVmIECI3+XlU93sneu3TduwXbfSNhAA8XSiuH7OFRBjoRNS5uoRjsZbgw+GtQjZwC3EZHXwn06bjoR1qp2cc2rj2GIOQlB55dVMeYP1q5bs3k+F29Cob85oXibR/eO8FxFuPlOQyhOUAEgnTkNKDFk83MLMgZTGU1gNesJg7TXirW+oBFzAK0ZNbvEc6p9psfOEuhtdBE9cwg1ZVaE9qBNpUO1y7bU6xoTrSciqAY7CTqEp8VN3H4ZzqttR9jbES+XQux8xIAH10nmt+y6tlYEEEyD1967YFAgAQBAAHIDaud9qP2hJbu90+Cl1P/AN2Bp91hAMg7iDFSPpHBsyrEHymhD/YDhxXDm63xXCcs/wAA2+bT8hRnHWDocx0nQRB0jWROm+kVyy9+06DDYXTllvER87ZFTYb9odk72by/yur+8ZU/GoWRibmqmJkFVGXiV7MAUYEGDO4K+UH60nccU78xsfrREdtsJcB8br/Op/8AUtVLFtbuj7O6rT0M/TQ0xARzAdTUzD4xn7vPmdWlmWSAxUECY8xPrFW+z+IniNq5c+0iEthtVTNoSo6md/6CK/CiywoymA0mdpPQ1Lh0ZcRbY8mtk/5ga9wanDuk6gMCmdn7pMz/ABEiZ1B1mRuAfarAsM362or+6rO1VMcmZu4NpmS6pDOp8K9QYMjTn6b607cnzGZa4iRS+59ItdsOONgLWdbRuEyJ5KSNJ0IG4MnQ7AHlxnivEbl++2IvMTn5SYGxCqGLEKOQmu29s+xyXMEtpTdy2NVVW3kEZmlSWiToCIk+lco4l2JxNrMFtG4ANCo1gbb6z1j51xvK2m5r9EqeGGqj3+/+ov23DTAlV56bc4/4qNVCo7zHLqQP6yNqIWeGX0AVrbhiTIIJIBGmw0/4qm1s6giAjgEHmeY9prly6trhTgvHbuCvi5a1UD7S3MB1A+Ujkdx6TPb8Bi0v2kvWmzW7ihlPkevQjYjkQa+d7jD7QT0K/mPlHyrqv7KeJuMMts57lvvTZtqiTlJC3GcnkAXOnMT/AA1woX2HMzeuxJp8Q7VHvLXuSpiINampbEy9MImwK8bDVIGNeHz2HOr7hVF3jviuWcMN7zZn/wC2nib/ADEBf81FjY8qWOx+IOK4hicV91VFu35KTp9En1Y075aFRq3gAXvBhw49K4l+1Lsh+7Xu+tiLV4kiB8Fzdl9D8Q9xyrvxUUH7V9nExuFuWGgFhKN/C41Q/PQ+RNe01GodJny8rDnyPL1/X0o/we9KkSZUfTY/kfnQq5wx1uOrLlZGKspGzKYYfSrWCt5Gkkj6R6+R1oX3EvUw1jTntCfunSNYB0j2Jj5U0dke0LWyNeUEHn6fjSjZxSKdNUfQnp/uD+FT4e7kc/e2kbabaehFTstioU6vcvnLnUFzyEgE+UnQVYuOSIE+1LvZniYYZCZ5z0mrmMxF1XgYc3ANmFxV+hpYobS3H/ckzYoqQsv4geRYCI3MELvpMTyrzCYdLt9O+QXSqsVZ1DZNtuWpA5VJaRnUErlMSVJmB5kaVB/9dWzcdSpIEeIAco853J+VdYbWo3gZXRbVuY1vuK2W0KD8A46MRnOXLlIiY1kT/WjLX1FPwZHxrRmNnCs203yClrtswVcP/wB5T02IpgvY5EGpGv6mlPtrihet2wmpRi3ONthRtlHeBjADCOd60YbLAMGCRInl9a+e+KcBxHfOLrHEX3ALFZuEeciTlG0wByGld7xvaG1ZtPcJnJbe4RzIUFo+lBuzXCVs2ka9DXsaM95jrmuMC+XoFVZVR5bb0dahYlHTZRjJ2nA+IWWAHhPi2MGD6ddjU2HwZhMoJJEEAE6z/XSu38Mw+I/eLnfKMgZsoyLljTIytOaY0II258q04xwoWrqYi2sF2W3dj7wc5UY/3lcjXcgsOleINTQXqgTZE4fd4UwvZWBGmYiIPlXl3CMbcwY2kfM/ID2rtGJ4Vadw7IM4iG2OkkCfehY4UptvbNoW1DkKVYEshKuTt4czSCvQUrxDKgVnLLXFGDrlOkaqfLmOYppS2Sq3ebLMaSIiD7g/Shtjg/dcRyFAUfOVU6+EyNvXaiWPxOQsgAyroPTYD5CuseKk2VK3ne2xAClyYUAsT5RJ+lQ8Iu507wlGznR0VlzAaahiSDMjflS9wjjbMoGVrk2x4VAJPhGgDED50l9rf2kYuxi2w+GRbNuxbQlWRZ8aI7EjWCDcAAXSQTrMUzG2sWOP1mSCvG9/hU6/fXMrCJkERvMjbWkPg3EDibNpzch7U2r6LlYG4gCsGMEiCMwynWRuKTcF+0vGkLFxjlchiyL4jlUrDBRH3tIjai+G7K3LNx8Th71u2LyqXsvnKu335MyNSxBEkTGgrr8byjAwU7mMt62vv6UD4jwSySG7kMWdS0QOZlzO8SSRzq3gcVcuBgyhXQKWUkNEidCCJ5jYbe9UTxK5cEJbueNWZXKqRpIEKGJYkjQc+tTaTc09YAvVFnjfYy275w2UdAN9VjXrGbXckzXSOx/ZMYfhxsKZa6WuFjKyWIyA5SDGVVUietBOyfAsR3vf4xlgpC2APCpJ1ZhrJgCNT8R2jV2t4nUUwWNiZD1PUBjSdu8gwdxTbU50bL4SU+GRyEknaOZqYXF6j50EuMltbi2w6gXTOYaE/wB3UyNPKqh4nHOpGFNI8xCsQvHvzG+1iJO+g096Fdt+L9zg7kaNcHdr18Xxf+INDrXFXURpp5fX6Ut9ruItdKIxnKCxHmxEfQfWj/qFOwi3NCNP7N7GXB5jobjsfZYUfVSfemdsSBz3pM4RedbNtJyhVA+kn6n61abFk/h+vrS/6sKKAhKoqMbcQXrWr8WUCaW7t3WBO39K2F4sP0IAof6xuwhBbiV+0TgPeYxbtnKGvL9opMarAzxvBEe6nrVTBfs0W5q99zPRQPxJ51WwGOa5ee458TMZ9J0HoAAPanDhuIAUBhnB0MwZBB5RB6Rpv86yWA35lmNaG8VeL/s6fCWy6P3tnnIyvbPJjBgryJEEacpNBWQ6ACILAjnDEfnXWMZ2mtW1IuhEUgg966pIOhGU6mR0pA4pbwVz+xxio2pAKXG9BnC68thOlCpZuYwiRdneJi1cWfheRPl+vyotxDGPZk2z4W5sSQD0FK2NwLWgMx1Q6EbNHMExIIgzTHw7Fi9aytBn9CuHbeFifQwbmCcLiXDvdznNvmE6QDO/91ojamHA41b46HmOZjnQPE4s2z3KqIGclgOoyjMIj39xEVvwR5xc2gCpuNl1M5STA30gaUL4zWoxzeD1utRsRuP2+Ub8JbNv4dCw1+o/Ooe0XGHtWw6XMpBGUEAhhzEHy1nlBonas5tNh1pR7V9oFVRbQrnZCSxiUVp28ypGuw9dpEZiZB0WAvlUAX3+nvDPDsXiLtlbtwLluFsrJmnwZgQwMgbHnOm2s1LdO3Q0i9gsfcS/lklbgZZkyI1McjMLIPUU7cRxKIoLNEctyfYUeYU9Cc6/Eoy/2xQO9fU+5/nma4oZ0dTotxCp9GkGryY9rmDUkxdw8Fo5XLawD/KfiHVSKW8Lxi5euKLdki1JDOx12O3LeNNee29GrWFMyCytESuhjoeTDU6EEUaZDjNNIqKGMPAe0SYlRPguc0PPzXqPLcfU0u1/FQiqiq1xsyOyJvlVwR5CXAAno3SlDj3D8TbKXFZmQ3FF0rbEop3eR0jppRMYVsJluNcdldizhokrCgS2rMyjXTfXkKvDhhay1GViL4hxnoFx3tDaw48ZluSDVj/T1NWeIFLl+0q3GCAF38RUEcgSR5GRIIg0FxvYyz4jbzsxOh1uCZWCfvbnfWlFQOZd46KagHh3E7t27dxDADMoRAB8KggmCRrvqevLatMYrHMSDr5UTwmEZAFBEg6kHTzHTqD6UNx+MaGmDqf1IrwNttFM17x44PLWwObWgB6lR+cUZs8BtXbdq5fw6m4EyS6eKFJy7idoigeDBVUj7oX6AUe4aq2lu3MxyXJuHM2oYT4VEdNJJk+HTSaT0+m2JNHt77zN8ZtPhKt2bv02/WB8XYXDXbgR8iGzmt2/AFVi8OyjKNcoG8k6+9Xh11vHKl2OofUwQoyrnmRqJ5/FuaI4rhoHcXLqgu9yLuYb98pXLryU5FE9Bsat8M4UF71bJYgPDBjIViqtC6SZV1PP8arc7RuIg+UxWxztduKbNwAXFhi+sR4bqPqCsZJMEdZ1mmS1j7aShzs0QiBTLCIEGMo2OpOh3NHcRw1HtqHS2xlSWZRIiDI030gelUOxpF3CI1wZ7iPdtOepS4wBI2+EqfeuBrG8ZuhlvDhlsrnBZssluZj6edQ4biILwT8ILew1PyopiDmA1gGVJHmOXsDXLeCY28+KtqBLWi3e+IoJXMtzUEEagxGvQaUtbJNzrKpFV+n4xnx+OtFFa1b7s3WZ2EzJmM347RQR8dGhq9xPFB7hOsDQSeXmefP1NCcRqx23O9ILamtjfvMt2UudAodh6RyREE0ocQ+0xTQNC+UeggfkfnTjcgA9FB+mp/ClXga58QhI2ljPkCfxqRNrMZluwIxImkkx+XOazKdFG8fiavWGWATG069OXvUOGcMbkkDK0ekKpOvqaSTGaZH3PiCKd9Gb5z8ute8T4gmBD/vCJ3LL4IaXcx4lIOgGsltAPCQTIFEsJYtHwNlm5ICsDDDWQCNJAHrpSv8AtL7Grcsq9tyotgIVOq5AG25zmj1kmtDpcekanHMdjRWYU1G+339+s52OOojHu0zE+IFjpB28z9Kp4jtNirhCm4yLExb8AI9Rr8zV7sR2eGIl7nwg5YmOQ28tx5GD1FOPA+yOHHd3RmeFOXMCszMkqQDO2nlVZYAzXXGi1OWYyyfjOxYg/wC5+fyovgOA3b5JRWGUBs8RkjWdY32HnXYcNwmyklbdsEiDCrt5gaVpxPiDWMO+YKHu3VtW8kklXZRJkbhMxMaaV4MTxPM6gHa4Kv8ABRcwjDEXWu3hlUEJGvwrCjQAgQfYDzVOF22wt/urmhVipB+n1Jp6sYsh5EjQ7SI9xsdTS92s4XbCBrakd1GsszGdczNlygmfhB9q4ybH7+tyA5PNR4+fyoAfK4O7RWIGYcxJ/Oj3YqwFwVrK2YtJ05STK+2oPnNA8LjTdtxlzEbcvodOVWOHdk8bibYBvpZtgmFXM7b/AMMhfrzpb5P7eljFjGEdnHcVGTjXEks2XGcd4wyhQQWGbSSN9ASaXO0nHMPcZAFQqhHhZQC8aLsZIA2Hma8vdkUw+Is2TduXjeIzZoAAzR4Qu2gPM8qcrPZyzaH2VtEbqFE+7b/WoiyLR5/CBifw3JXtEZP3u6v2NoWxEA6WViZ2jMakwXZ+4Gm9YuXW3Ci5byT6ZpJ9TT5dwBIH6/U1vbwObPbS8bV9crAhZKjQ89DMjYzr60eJjkbSKHvOFnolVuhe0DnG2rJVLyMrkA93ptI5gx8MxGkiJHK3ZxTOwKnu1DIwAjZZlSY1DcwelId/Fs+NvM7Et3jCTpopgCBoNBsKauH4oKniErrmzdNZ30jlrpFUjGMfw8xy40I3HMazgBcYsXdZXLlB8ME6mOsEiqXEcKXZsmVzB7tDC+MO2YhpGqoSmUETrS/a/aXaNzu0UIoGtxidfJQBp6n5UHudpWt3Bats7W3JNvwjNOnwCPEZ8j9aYjFRpI+z+snzdTj1BhvVfhe23z+sOWOBW7Fy+1rvHZVRe7Zvsyz7BSx3j5CYq/buG3b8QJYISzRuQCzHrvQHD9sctxEx9o91Phu5GTIdIL22nTrBIPSmrFN3lzK5VCc3dKGzm6mUjvCeehJB0mTvlmmMNRtf3+ZgpkV11Xv3vbk7AC7M5tZHh1OgHPZRA8IA+JlBUk81IPKhOPwjKIbQ6iPWmNcMwVCBLaZQoklhmzqummZcyydBptQ7iFicoBXUrlA1EGMsk6sSIB6Mv96i2bzCWE1tG9VgDyH5f7VneypRpytvlMEeh+noalxCEb6TtVaSRPkax0cqQw5mS24qMPEL9q7hrhLC1bXKqOSXaVykM4BzaNl5ydfWpeC6XsWJn7Sy2kRrZRTHn4NR/vSZiL7WftAM1vTvUIkEbBoPMfrY1ZucSuZ7zWLZb96Fti4uKoVlN7PMnMJDrsDz2q7xgy78/wDUpx5F1WduP5/T8Y+XbWhidfKaW+zXELdq5j7dx1RVurdGYx/aIAdOclNBrJB6Us4fgeKPibF27JnZRcuGfWbdU8d2RuXHD3cW91pAOW2tsBSRmOZi7EkDTTeNq6HXu0c2ZI6YjtnZdstsEjcsZlomNOQ8yR6UAtYk28RjrQ0z3UumOl1FuQYOwZm+dUbvZayqsZvHSfFdblr93LUXBcALaOVGrMASSSSFGgliTtSjkUg1EZeoDLSy+xjTr/zVd26jmfy/rU6Azr5/gahdtdvrShIYxcUdlsuT/CR89PzoN2fslnb0j/MY/KjvahAtj1Zf6/8ArVTshZkXG81A+RP50gGkJlbpeULDBsFtP4QNuf639YoVwSXW6QfC19tfIBKOcQuZLbnohYn0FAuxaTYB/iu3PTQga0C/CTGuvnC/ON2Dwjqc3eNkZABbiFnTxA89Aem9T4rCrctlH1UiCP16UN4bfX96vIEAYorF5JLxl3BMD4uQos4gVpqV0jSY5xkUjUKNCq9O05ZxHCXOF3XXuWbBlpt3F1ZM0ko3IwQTygFesApgu0Nq4BlcGTEGVM66CRqdDp5UxdrONtYtDIAzO0QwJEDfQeoHvSZ2k44yN3KC295gLisSVyZdROoBJGoURADEmKcqa5QvVEKNQhvHcY7gao0kSFVSzHUCQPhGpAkmKVLtzEYnGW796bduxrbthgwE6Gf70bnygUCwHbfFvdLkq7FTINtCMikyGCQ6gSdZ5zTfw+9+8WO9jKQDKyGggn+EbEbTGkGBzacRxzn9R4tgCGUbMuYbwZ8/OpOL4W7cwxVYNsKxfQctQZifYdKq4K8co8jv7Vb4rhWOGLqUyIGZgSwaIHwwYOo+95Utl1bRKZPDO4v6Xzt6jj8OYicGuhJXUZSBPnqD67/Wnzs5xEANaO6GRrGhPn0J+orlmCxGk+e5PSevtTfgrh7yy0xLAHzBkQf1vFSZU1AiNyDywtimD8VB0ISB8rc/iaardwc+VJGCJ/e3aeb/ANKOtiBufIfkKkbGTUyxn03tGC0dSQJgTEgSeQk6Cdqp9oO0yYW2sqxvXNEtMVzDWBmZSQFnUameXOK1izbZGF4jK+VRqVJYmQARz028qk4lw2ycjvaztZg2+oK6rGoG4EAzVGN1xJuOe8twp4osHf0+94s8O7LsztduwhuMWMCNSSTEyTU/G+z5vxZRjbsrBuPEs55Ik8gNSx0kjeIqxa413pD6gMPCD93qD5zvV63iCFJZgdSR90AToPYc+dGrEnUTNN+lFaWgzAcKw+EUlLVtYGty4czDzLNoPaKtG8/eKx8bA5ZKiQG3jSRMCYOsVTxfaDDjwllYn7q+P0k/D9aK4VDkLlSNPh0JnoPOuZNOknkxgxLhW9IAhi7bW4uVgGUgghoYGeoO/wAqW7Wezikw2HBItWWOyFshuW8iKz7BSzrz8IG9J3aPtPibrlCWsqNAikgn+ZhBPpt+NULWFxWFK3lcqHGUnNMqYkEE+/1FOwL4Y3O5nz+bqVfIKGw77fkf1jV2lv8AcXGUqQoI8IOXQy8T5Ej5VWwmGW74xlKrHhE5UndLfQMPinnoNKIcb4WrLaCstyARmA0MFvM7SBvyrXg+CFrOcxy/wxILbT5GveMFFTQZ8avpJ429JfxFzMfIfj/tpVIyDHUEz5Gat3zlUseVDrFzOSetZyzHJ9JeZBlg7ERG8z/zQTCMcNf7o/2b6oT+Ht+uVGD1+lR43hgvoVnKV1VujfreiVgNjxAoyyV+utZl+s/7fgKHcExbOpRtHt+FuvT9GimUzEUJsGpyU+JL9i/Ur+MCq3C7E2df4j+Qqzxa5FojnI/H/ateFf2Y9/xNFZ0zlzVbAze2v1rw4XoBt09al7ybpX+4D8iR+dTRXd4svJO2DxbUdWn5A/1rbsWfsT53D/pWqvbDEhggB1Un6gflVnsgwWxEiS5G+5yrtS3/AMU0gdXUX7Ql2ovZcK+vxZR82E/QGqvYeP3NNviuH/zaq/a+/wDYgdX/AADTUPYm+P3S3J18Q/8AI0or/Z+v7wvEAz/SMGMvd1etXltZgfDcfMQEQbkiQuxOrGNB5UwMR69PegVi6D0I89dtiJ6HnVnhmJuQ/fhVVWC23zD7SdgBy5RqTy1ia0OmyDJj0gbrz7xjFi9liboAc1t+XzgP9omG+ztXI0ViCemYSpAgyZXTziuO8Y4VdxGLuKgDsonQhZAFsKF3nSQF5TrtX0VxPBJdttauLKtuD5EEe8gGuX8c7KWbpuBXFu9b8AuFm8OUiQwmIyiJ96vxZAgozoU5BQ7Tn1jHIUUISHSSWVsrMhkETqeo8wwkGNGrsPcvGxdVj4LQtiCPvPmkAzpAAJHU0MwHZB7F225uIuUjKwz3ConkD4YgnQnWTTtgMKLeHyWUIVmMzEkypkxz/wBwBAFNfMjeUG55cbqbqpZ4bZLAL5/r8607SXLYVSHDFxkBVgQI+KRAZd45ggzPKrGExAw652GYZirMjAZDG0ifFzg6Hz1hL4xxLvcTsAhBAAAHnMCBrE6Ae1TZKPl/ePGoLqQ8jYiq7gg94Gs+FyoHOdf16Uz4K/msyPiX/n8qWMaPtA3Nhlb1jf5fWaZeEeK0RzIJPqNdfrS2hI4dQwhDhj5rjHmQSfcg0RxuIyWpB1lT/wCS/lQ7gzAOZ/h+ulWO0K5cMf11P5VH/wAgJg7UYfGPe3bdkOxWR1EwR9RR1GzoCPhYAj0OulKuGxOU/wA2mwI1HQ6HXWKYOBvdNoC62Z11zAZQVOwGgnKdJAjUAEwabjwDIhN8dpoYOq0IMeneyb/1tMPCFuSCMvmogz8taWe0NqwkrcPeFZH2epHkTIAOswaZeMY/ubDvMECFO8E6A+0z7VzvhuEV72skuhY5SPEVKjwk6TDkkHXQ144gg0jczb6PJmyI2UHYUK/mTnj+Hs2j3SKrRpMM09WOv4mr3ZbibtZzXS7BtQxaPhBBPQD0ik/jeAbvVw4aQ7GXCgQgMZtN9JputcQthWt5ItgAIAAZABBUmfCTpqNopvkC03eQ9azdTn8PG1IOSe5/j8/pN8GcLicSUZjmOxA0PkCf6a0K7T8A7vGJa7xyh7tiTrlDswI0EbIx2ra9w1Lr2rmGYKzT31oMBkuLGZuuVpkQORiNgz4mybvESxzm0cOlmQuZHuT3pz6j4VIPhIIJ8iKaCPYflJ8/Q9ONDYb354vbn0E2xKKuUC4bixKsw1IbXXQdY2rQADT3qXF2JckDQABR0AgD6UN/fRMFhmmCOcjcR+tKzMjHIxaZ+Sr8vE94jLFEE5QZY+xgVSN3uXTMZR+cRlYbexH4VcsjQn9E6maq8awuey0asAGHqOnmQSPfzrq80YB2hMIZH65b1v3USs+enn/uT8jQLs1xguuRj4ht+vn9aYO8B3oHBU0ZzUID4gf3e7bvAaN4LkfME+34Ci5vT8O3XrO301qHi2E7y26D7wEeo2+sUG7M8QzWip3t6e33fwj2FMA1Jq9ItslGpf4u32ZH94fhUnDm+yX3/E1BxQ/Zn1FZwpptjymf6VyvLPXc1t3f/wC1H/4j/qU/nV4XDyE9aHWGAxqg81YfRT+VGLawTPM6RH62ArpIFTxEV8ZeLjN/f/LareCuE4a4F3Rw49QBp7gEVVxCRYU/xOfoo/rRTsoy/aZhPwkD/N/tRZCAl+kLGT4lGUsbxfvrKzuMxnrpzoh2QJ/dUHUsP/IzQri/Dxad8vwtLKJ23kfOr/ZdvsE8s8j1JrjgeF5fX94QY+LZ9P2jDe4gFWduQO5PkKlwGMiGaCwOaDrlMQIJ5gHfr5RAV3zMddF851/5/Cst3jy6UjGtGxHtmKws3HblpS2cXAzlsr+HIhAyqDPWdfTTU17juD2LmI8FxpuFTmUKyy+fSQQdMnnuKEX+Y5EAQdem/tFB7/C3Rs2HZgOduYAP9w8vQ6VeMmq9Y/SFj6s4wABxe/c363f3tDvFOCYYOqMLha3ZzSAFRjq+p1hiCRt03rb/APkWGsWwFaGhDA8RVgzZ0bYFSNQRqKC3ONO9l7TlgSrCDuDBifcb0j3mKPJBgkZvr+vnTVKtwK2r+Y9M+R8bUdwbHy9D2Mu9ouK3buIcQEDOGCroDMw3nM/Oa37ghQWWcpXzjkdtt5rXELnVWOrWiPdZB+n4E0WsWZieYadK6zE8x3SurYxpFQMxh4jQcj+utFOEcQySo23/AAH5/jVXiiTaVteQPPef6VLgGVgDrrvrzH6muHdbgYjozNjPB8w/WG+FP9qf5fzFW+0J+wb1/wDVqG8PvRcHTaeukCiPFRNjX+L8Q2ntP6iprozJZdz7QnhHVktkHXKpn1ANZguIMMQtnvRa8QdWYZgVac6xtvI9JEih/AmnD2iBrlj5SPyqPtDhyUFwfFa1/wAJ+IfgfnR430POK7Djv79ozdoMcl0rbXNFwsFkZT4c0tJ1AhTHM0IwuAtW0YtYtNcSAbhWS2+oDSF9gNqjwXFe87oXBmGUEGdRlJiT7T5VcvfaM8ffyxIiYJnT3qnCVJJbmbrdYrYRjx7D099/9wf23xAs27DL4WuTr/CogwPdhS4MTZUh4a84/iYlf8u1O3a3s2uItoy3NbKAKoKwzMUDSW2gA/KqOF4NZwi946gyi6yLjJcGU5v4SuYHToYrzjGNxXNffeZL43yZCNdAC67H29LgngOAyYhcQbLIt3MiEfDmaDoOQ0P16GHfCtAnw6yJURImfER8RnmdtetUMbxjPZPdDJ3tzadidwOg5wP4j1qZCFAHTT5Vn9R1GpdKfI+8p1BFOMbi7FjeWLzzSv2n7Pi9Dp4bg67MOjD5QeVMTOPfp67UOx96CAOfOo8ZZDtJ8m+8WMBxC5bYJeBB5Bucc1bnTDbdWUZTP5evSosQgZSGAaeR2Hn61QTDNaOa22YdDv8A/sPr61SSG34MR84L4rhThcRnX4W8Qjl1HsdR6im3C4sXbYaRqPbzoZxCMTZKqBmGoB3DDl77UG7N8VKsbLHLIkDmDzGvlrTCDkS+4i7C7Rse356dZpTa6LOOOvguan/Fr9GBo5cuZvfzpd7XWAFtvzEqffUfgaLBu2k94DDaxGDieKBRvKPx/wB684Lc+zgcjVLB3u9w+Y/wn5gVtwR5YjqAfl/zQlaUj0hl55jjGLtE/wAUf5kij+el3jbZbyN/C9s0xZD+hQPuF+U5vAvGf+lsetz8a97OfE/p/WsrK7/6j9fzjz/mH32mdoPiX/t//KvezH/Tn1P4mvKyuj/EPmP1nT8Zl1dm/nH4mpm2f1/+NZWV5OID/FN3+L/EKis7+5/GsrKYZwQPxj+0t/yvSzxz4v1515WU3DyJb03x/ST4P8j/AKWpiwu49PzrKyibmM6T4T85UxH/AEj/APbNCuD/AAn+b8qysrw+E/OeP/lL8jCVj+0T+cfjRviv9gv835tWVlIfkSJviyfM/nN+zv8A01v/ABf6mq1f2P8AMv517WUtvjMUsDcC2T+R/wDUaYj/AGg9PzrKyhy/FGyB/gT1/rU4/sz/ACH8DWVlD+87j5gvhP8AZWf+4P8AStGH/M15WUpuY5p6+59V/KqmK+Bf5h+FZWUPpAfiUbnP+b8mrcbD0rKymniIlex/bN/L/Sk+3/15/wC6f9T17WVXg/5fKJbiOCbj9cjQztT/AGA/nX/2rKygxfGIR+Gbdnf+kPo3+mpOA/2n+E/lWVlcfl4PpIe0XxH/AAflTba2FZWUrJ8C/fpGLz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8" descr="data:image/jpeg;base64,/9j/4AAQSkZJRgABAQAAAQABAAD/2wCEAAkGBhQSERUUExQWFRUUGBkYGBcXGBwXHBkdGhwXHBgaGxwbHCYeHCIkGxgcIC8gIycqLCwtHR4xNTAqNSYrLCkBCQoKDgwOGg8PGi8kHyQsLCwyLy0tLCwsLC0qLCksLCwsLCwsLCwwLCwsLCwsLCwsLCwsLCwsLCwsLCwsLCwsLP/AABEIALEBHQMBIgACEQEDEQH/xAAcAAACAgMBAQAAAAAAAAAAAAAFBgMEAAIHAQj/xABFEAACAQIEAwYDBQUHBAEEAwABAhEAAwQSITEFQVEGEyJhcYEykaEjQrHB8AcUUnLRM2KCkrLh8TRzosLSFUNj4hYkU//EABoBAAMBAQEBAAAAAAAAAAAAAAIDBAUBAAb/xAAzEQACAgEDAgQEBQQCAwAAAAABAgARAxIhMQRBEyJRYTJxgfChscHR4RQjM5FC8TRDUv/aAAwDAQACEQMRAD8AQsJdGYTzIj3MH8fpVe3bMa+e3yrYnwgjk3uNNB9DVm6NZ5Fp+Y1H4mo+IsmRs0QRoVj+oqZG9v1pWpEx6AfSiPA8Pba8lu9ORyFMGIzaAyQRoSDXgL2gGH+xqopYXB9ncKnMD/Z3FJymRqh1Ikxy3E052+F2y5LJFwffSUzg8yFIE8iDz8iKpYHsXbtHmeWYM6N6EAlSPYeho1h8HkWAxI5TGkeg/KtTEhUAMJA7WbEmtpA6/ryrcpWgQipLYmKp1xQFzxbR+Wk0N4hxju2jpsJG8mdJ/X4zcbxjImVQJ567jXeDSTi+JM3i1UA6FQTsIMknWJB9eVYnV9WztoQ1Uvx4dIs94SxnGGbn1E9JOs/T51T/APqmhO8bQf11+tDDj5WFaSRAzASANyTI5DSJ5morXES2UCFIEkAgaGdyVC8idSOdZ2gncwmU9oYTiMxBmdDl19j6efStDxH+/wDe0Bke8nn5ULxfEGQmYI+HNyk+usRzI6VlzHhtwTA8LNyOxmeczp+j3RFnVcZcPxYrBzfQR935nTrTNgMYLi6amNSfrHWuarimWJgHksiI6jN7aaUw8I4oVI1ywenh+Y2+Xzp+DK2Bge0HQTsY3hSK0YfrpRDC4Q3BOmw205a70H4v2gw9iVUi9c/hXUA+bfkJ9q326lFXUTEr0ruaUSS/fW2pd2CqNydAP10pK4327Fw91YLBTMupgnyB5T7eooL2j4ncxDAuwgT4Bt/hHP8AW9WuynYW5jCHYZbKnVo3j7qzufw58hWdl6tsvlXYfjNbD0aYhqfc/hF7Bdmb+JuNlWBux1IWdhPMwCepiav4/gZw8qNlYieZIUFtt4nf0rslnBJZQJbUKo5depJ5nzoTd4L3l8OwGVPhHUznLH/Fl3//AMxyNdGC153iX6jze049dwTWyc4ic6+hACn5Ex6gjlVQWSVAAnXTnyH9K6txzssLiFEUxbS2idWZ7hzmeZ+Ek9ZqleweDwguKC5xIbLqmUyNys7KddTB1EDqp8ZUEjeHicZGCk1f3+UVcB2BxDKLjxaRmHibzMbb+Ro/gf2aoLJuh3JUsuQJqSrKvUzvPoDRjh3ELtzwlmA0MCYJhRJPM+AfjRg8Oa6CVclp5nn0PTQ0kuNwfaV+DVHmrsevp8v5iXjP2ZKttrnfMoUSc6/3UJ238T5PWaB8V7J38MCMocJo5TXKdTB5ryGvn0p97912JH66e1XLV3vAUaUzOruyaM0ESD69R9dZbpuhJjVE+2w97/Kpxu1Z0IP66UW4fZkQRIPzMQPz+Yp07UdifAbuVLL5/gU+FpOmXqeZ8oOhkCXgfZi29pSwhldoYaaaR66j6mlgazp78xWUeGf2gngfCS1weKG+JCRo8agSdNp015SK6JhERBKqFJHIR7Ry9Kq4ThyrbCbgGZ576Geo5Hyq6u3WrcWEJzJWeztLS3a2B9vrVOY514+I5dKaROapaF7Tetg560PF6txdrhQTmufP/dFZB0mNPw/H61DicaFA8/yWR+MU/duOyBt4S1iba+K2oS+OuTw27p/yhT5Mp5E1ykIzlZ2kL9NT8hUYA5mjjTVDK3SdF5mV99CPnqP96ssjlVYggzE8jvp5bRr1FXOHcJV1TKdV5gbwfxHXpHSjuIw8CDpMwPIbgz03HlSWy1xKlxAcx+7KcT/eMOpM518LzvI5n1j5zRrua5l2N433F/xGEuGG8gYhvKN/81dXW0Krx9Ra0eZnZ+n0vtwZTFqvChBq73VR4mwSjRvGlM8aI8Kc+7RX895soAIMakgH3158tOXlQLGISPG4CDpm16AgLvOkx/vPxm+pZ58JB2C5iekFoj29p5AsRjWyQodp0gg6bwAqiI5kj+pOQFs3NCidpK5CqSDyHiB1UR94n7sjnHPnFRZ+9zZAZGrsNBMTAg6RpA222qtjcPdYrssKqnZA20gAbAEk7cq9fhjoe80TUwULTrtvptprvTaA77wvDPpCHDbmQhTIYiCCY389CYJjQmvbDMWM2mUyQSIM6dRJn5VUTBqo8JmYlQYn67D3ojJmQYzDxR67eg6AQOVLbnadHT2N5NZYsTmSVHSDyidxGmsAip2xoHnl20mPf8jVP96C6FtDy3qq1xm8KL6EjT5D86HRcYvTovO8N4/j997IXvIQQMgOVY/lEBqA3eIH/wC3qdix2B/XKi3BuxuJxLeEMRsWOgHudPYTXSezP7MrGHh7kXbnn8C+gO/qflTlS4wuq7CJ/Yj9nz4hu+vyto9fiufy9F8/lXXsNhFRAiKFVRAUCABUyrW1VpiAk7uWg7HYAESKG/u9MRFC8Xbg0xmKyV8Y5g7iFtltFlZkbcMqhtvukHqdKQ7/AGbv3rpvXJZ23MMIHIAHQADQCmbjOMdLjE2whJgOGJzoNASA2WdBqRIrTCYpixBBy5QQ2YQSSZWJnaDO2vlWfkyMz+U/7mxh6YrjGqvpv+P3UH4Xg9xIgdKNYbHZdLltl/vDxD3iocTfbkSP16VTucVObuw3jUBoKz4SSB0XcEdfnSqcx3h+8YLWAtXXZ1AgqQfUscx+XPzqxieDIxkABogewiD5Rp7A+qz2fv4l77s3c9yGKqRmFwEAbeGIJk6mifaTjZtYV4PjfwIefimT7KDHtVK9QB5WmbmwFbMXO0XFu/vGPgSVXzMAXG9DAA9utMXDsOO5UrOwDSpWWAEkA7jz9aRuzWBOJx9tR8FkBn02Gh3nUNosEcq6EjImLu2lt5TcXvS8zmO/TTdudBhsE5G5MUcJdSAOBfPA/WexXmSrhtio2tiqvFMiOOUbiEa1oVn1q73NemzRjN6wDjMo5K1YRV17NV+7NOXMDFlCIWu4dHRkcBlYFWBGhBEEHyIrhHa7sb+43yonu28Vsk6FZ0B8wYB/3Fd3M8qDdrOzwxmHNtgM48Vsnk3Q+R2PseQqKppY8mkzheC4nBBQZSDr/wAfSmJ2DqGBkHX08/y96Tsaps3GV1ZGBKsDuCDBB8xRDgnGMpyE6cj0P+9LdO4lwMLiwSA6jVTDT08/11rp/YnjIv2ApIL2gAddSuyn8vbzrm6vG+ivp0gzp8yfrVTs3xS7hcSDbElPuk6EHQgxy56bEeVAnNzmRNa1O5YnFpaQvcYIo3ZiAB70m8Z/abagpYQudu8YFVHmoIzN8h70kcW45dv3ft3Lt91Boq76Kuw9TqetBc8k5oEeeg/rTNR7RadOBu0JtxSbjN1kknYE9By6aVWxGPIksYHKYX5chQjGY7ULbE9DyHpUmF4O93xPPqeQ/KuDGOTH2F4lhuMACV1JG41PoTy9qktY+66ZY59Nt+Yqx+52rQ8Xi5n9e1Q4jio1CQANBHOi0iKbLNF4c5GrbcxVvC2QIzsWnaT7elC7uPfKRPNWHnAOp/XWvHukqnXXX1YkfT8a6RFHNGO09pzCCWHI6Ty6b/rpNy1jlWMq66iYDa6R96OY/Gljh6mcwJJEfKfFv+tabuA8HfEXJtqYkFtZykzHImJnXXf0lTDehFNlY8Tp/Z65+74bPeIBbxALttpB21odjO3LnRAF38/x0rO2Ga1h7NueRHIaiOf6/Kud4nHQ0FtTvpI+R2mIo21A6V2qcIJ4j3he3dwN4yCOkDb29aduGcSW+mdNto6VxCzjV5ac4AGkdZJ+cV0P9nOMLd6u4hTOsSZ5HbT8KPE7BqM4ARzHeqOPIBGsVeofxHWKoycTp4i+uGXEpeGfO6XCAxtrbK/3fD8QkHU0KS01vwsIIrXjfFzgbl7u2l8RlYDLogJaWk6MZLaR67QQHEbl65Y7xr9wtAIIYwN5ykGJ8MkRHrUOYHYsKJ/1U2elICnQ1p87INAn84yKwJ+96GY+ulTYbh7XGAA8I3PIUlX+M3e7CBmDNAz6SNNSPOAdfSiXD+PXeHOouXDdtOSGUliQVgEpmPmNdm5660CMCY46nsYtzGXtJxAYHD51QGXVAsxJYmTOpkKpb2pZ/aFxxQLAtlbsKzuLbZwPhnxLI0Ct57VY/aJxNcQ+FtW2BQq99j0EZAWG+i97pvpG8Uv8I4haw9xbhQO8grbEsYEmBlmJEFhBj0BoziRTsJmedvi+sbv2f27uHsF3wd498QwdTbJyx4ZQuGXcmBoZmKYzxJnxSBVuC2bbZs1oqMwz6Fmgg7aRr1qt2VxuMv8A22IW2lq4oNu2pltYIYkEgSs6ZidtF1FT2b903r7M32chUWII2mQVDDQA9Dm0mqbocGTtvZsD8b9h7+44l6a8JqLPWd5SJNckFZFQm9WG9XaJnNQkpWoGuRWj4ioWuU9MTGJfIO0OrcFYSKqi/wCle99TKjtc5p+2PsZnT98tDVQBeA/h2W57aA+UHka4xbYgxzr6wuXAylWAIYEEEAgg6EHyIr5+/aD2POBvE2wTZuSbZ3jqhPVZHqIPWAIqU4coPlgrhvEm2JPmJ06UZwuOAJLRJG/5/rnSXh75Ug/Oj+HxUxzjl1B3/rSXSWgw1jEAtm594DXqfL9eYpetWHvtEQnQc6KXUclRqwGw6nUg+e5roP7OMPhgZZftj8JbbbkP4pnU+2u6122nHahcrdmP2WsyB732Yjwr94+s/CPr5c6m4r2JuG6bVnRQBJ5DMQoJPzY/3a6M2IqPvBr571R4UzWz2ZwbH8CvjMTbYqoUFgCRDBWWT1IYULOCYQYIkSPcxPzFfQosIJhR4iCRE7KqDT+VQKDcY4Bh7xzSlu6IAYFeWwK7H8aLwjAGUE0ZxS5Yjl6T5aflVnC8Ne6wCKWIEkDkFgfmB7inHiXZ/I4W4o0JIM+EqZJynoCZjlTjwPgtoAXLcKxGV8ux2gjodAfP5QAXeobqQurtEPsl2VfE5yhUFCsgyJDZtQfUDfrXXey3Z0YZVjWV16qxjMAea6c9RHmYq4TCpb+AZfIfQe3LpRPC42N6cuLTv3ikcSr244O1/DHuxLoZA6j7w+WvtXD8YjqWDSCJnQaRE+8z86+jrd4NSj2n4NYRLne2lIdG7u5EFXALBGPnHhPkV6SLLvYlam5xyypMbz5ep/Ku3djuHrhLA71gly4QWBIEfwj5a+9V8TwjCYOwMQtlBcCjKdT4iBrqf170iYvtEXcsWzE678tt6Wx0H3gm52cXgRIII6jWheLuyaReznGLvehVkhtwDpA3Ov40z4vGkfCJ9a94yn4oIR8myiecT4ct1CCuYgHQQCwO6ToYO8SAedcv4qwt2xlnIxKK2omIzCSACY05e1Pt3tG6HVFI5wSDUN/i2ExsWr2hUMRZfwq7H7wI3YaxBBmT50LjHkFmzUYi5cfl4Bv337fdTm9vib6d7qUAURtGhkefI68hFXMZdTLca85GWye6kz9oGTIonQSMw8hJ5VNiuzLJlIPxhjkJnLDEAZhodBPpHWg1m4Gy4m8udW8OHsQZuk7HqBzDc4ocuNA4KdruO6R8w8zWOCIV7NdmHxrhVPdhdblw+JgvLKOZmYnTUnWIpwwHZ+7wzOUUX7LDxHuwXIH3WK+MCP5lHQUX4FibOHt3M7IrJlFwKus6ySqidTRm7jSTCDwyVZpggFQyOh2IIMSJIPLSmKoC33h9blObKWGy/hYG+/rF7s9xu1cwlvD22PeBDbKtK6Aa+MBgCVMgwRvNE0hEW2GZgggFjJP66VV4fwu3h1IU53ac10gBmkzBI1+ZJ+gEfE+KWsOma9cW2DtO5/lUSzewNNCAcm/f2ma2RnUIgO+5HO/tUvd8a8Nw0mN+07DaxbvsJIByASBGolp57ED2qcftHwhMDvdp/szPLTfzOsxp50QZBOHpc/8A8mNebzrC1Q4DEreth7bBlbmrK3tKkrI8jVjJTA+MSUq3EjNZlrc2q2CGgPVAcTvhzYPWZjW5snpWrJFc8ZO8ZoMzPQ7tBwVMXYazc2bUNzRh8LDzH1EjnV25cABY6AAknoBqTWuGclFZgQWAMdJ1j1ExRDLjM8AwNifOHGOFthrz2bwhkOvQjcMp6EaivcG+RhOo6jeOtdl/aH2SGKs94izesgkafGmuZPqSPcferjRvZIjadvrSGrgTUw5NQjXgbauAYb306ww22In51Zw2LdXBGjD67bH3pdXiUhQGjKIHQjcfKaJ4O8WgjcATJ+Z/XOpCpEpnXuzvHVxNsSfGBr5+f9aItoa5XhOJfumIUg/FPz5H0MxTviu0j3Ai2EBuOPvSQI30G8DzFWdP1AAp5nZ+ms2sBdvuO3O8TDW2KgjNcKmCZ2WekanrIqLgVmIECI3+XlU93sneu3TduwXbfSNhAA8XSiuH7OFRBjoRNS5uoRjsZbgw+GtQjZwC3EZHXwn06bjoR1qp2cc2rj2GIOQlB55dVMeYP1q5bs3k+F29Cob85oXibR/eO8FxFuPlOQyhOUAEgnTkNKDFk83MLMgZTGU1gNesJg7TXirW+oBFzAK0ZNbvEc6p9psfOEuhtdBE9cwg1ZVaE9qBNpUO1y7bU6xoTrSciqAY7CTqEp8VN3H4ZzqttR9jbES+XQux8xIAH10nmt+y6tlYEEEyD1967YFAgAQBAAHIDaud9qP2hJbu90+Cl1P/AN2Bp91hAMg7iDFSPpHBsyrEHymhD/YDhxXDm63xXCcs/wAA2+bT8hRnHWDocx0nQRB0jWROm+kVyy9+06DDYXTllvER87ZFTYb9odk72by/yur+8ZU/GoWRibmqmJkFVGXiV7MAUYEGDO4K+UH60nccU78xsfrREdtsJcB8br/Op/8AUtVLFtbuj7O6rT0M/TQ0xARzAdTUzD4xn7vPmdWlmWSAxUECY8xPrFW+z+IniNq5c+0iEthtVTNoSo6md/6CK/CiywoymA0mdpPQ1Lh0ZcRbY8mtk/5ga9wanDuk6gMCmdn7pMz/ABEiZ1B1mRuAfarAsM362or+6rO1VMcmZu4NpmS6pDOp8K9QYMjTn6b607cnzGZa4iRS+59ItdsOONgLWdbRuEyJ5KSNJ0IG4MnQ7AHlxnivEbl++2IvMTn5SYGxCqGLEKOQmu29s+xyXMEtpTdy2NVVW3kEZmlSWiToCIk+lco4l2JxNrMFtG4ANCo1gbb6z1j51xvK2m5r9EqeGGqj3+/+ov23DTAlV56bc4/4qNVCo7zHLqQP6yNqIWeGX0AVrbhiTIIJIBGmw0/4qm1s6giAjgEHmeY9prly6trhTgvHbuCvi5a1UD7S3MB1A+Ujkdx6TPb8Bi0v2kvWmzW7ihlPkevQjYjkQa+d7jD7QT0K/mPlHyrqv7KeJuMMts57lvvTZtqiTlJC3GcnkAXOnMT/AA1woX2HMzeuxJp8Q7VHvLXuSpiINampbEy9MImwK8bDVIGNeHz2HOr7hVF3jviuWcMN7zZn/wC2nib/ADEBf81FjY8qWOx+IOK4hicV91VFu35KTp9En1Y075aFRq3gAXvBhw49K4l+1Lsh+7Xu+tiLV4kiB8Fzdl9D8Q9xyrvxUUH7V9nExuFuWGgFhKN/C41Q/PQ+RNe01GodJny8rDnyPL1/X0o/we9KkSZUfTY/kfnQq5wx1uOrLlZGKspGzKYYfSrWCt5Gkkj6R6+R1oX3EvUw1jTntCfunSNYB0j2Jj5U0dke0LWyNeUEHn6fjSjZxSKdNUfQnp/uD+FT4e7kc/e2kbabaehFTstioU6vcvnLnUFzyEgE+UnQVYuOSIE+1LvZniYYZCZ5z0mrmMxF1XgYc3ANmFxV+hpYobS3H/ckzYoqQsv4geRYCI3MELvpMTyrzCYdLt9O+QXSqsVZ1DZNtuWpA5VJaRnUErlMSVJmB5kaVB/9dWzcdSpIEeIAco853J+VdYbWo3gZXRbVuY1vuK2W0KD8A46MRnOXLlIiY1kT/WjLX1FPwZHxrRmNnCs203yClrtswVcP/wB5T02IpgvY5EGpGv6mlPtrihet2wmpRi3ONthRtlHeBjADCOd60YbLAMGCRInl9a+e+KcBxHfOLrHEX3ALFZuEeciTlG0wByGld7xvaG1ZtPcJnJbe4RzIUFo+lBuzXCVs2ka9DXsaM95jrmuMC+XoFVZVR5bb0dahYlHTZRjJ2nA+IWWAHhPi2MGD6ddjU2HwZhMoJJEEAE6z/XSu38Mw+I/eLnfKMgZsoyLljTIytOaY0II258q04xwoWrqYi2sF2W3dj7wc5UY/3lcjXcgsOleINTQXqgTZE4fd4UwvZWBGmYiIPlXl3CMbcwY2kfM/ID2rtGJ4Vadw7IM4iG2OkkCfehY4UptvbNoW1DkKVYEshKuTt4czSCvQUrxDKgVnLLXFGDrlOkaqfLmOYppS2Sq3ebLMaSIiD7g/Shtjg/dcRyFAUfOVU6+EyNvXaiWPxOQsgAyroPTYD5CuseKk2VK3ne2xAClyYUAsT5RJ+lQ8Iu507wlGznR0VlzAaahiSDMjflS9wjjbMoGVrk2x4VAJPhGgDED50l9rf2kYuxi2w+GRbNuxbQlWRZ8aI7EjWCDcAAXSQTrMUzG2sWOP1mSCvG9/hU6/fXMrCJkERvMjbWkPg3EDibNpzch7U2r6LlYG4gCsGMEiCMwynWRuKTcF+0vGkLFxjlchiyL4jlUrDBRH3tIjai+G7K3LNx8Th71u2LyqXsvnKu335MyNSxBEkTGgrr8byjAwU7mMt62vv6UD4jwSySG7kMWdS0QOZlzO8SSRzq3gcVcuBgyhXQKWUkNEidCCJ5jYbe9UTxK5cEJbueNWZXKqRpIEKGJYkjQc+tTaTc09YAvVFnjfYy275w2UdAN9VjXrGbXckzXSOx/ZMYfhxsKZa6WuFjKyWIyA5SDGVVUietBOyfAsR3vf4xlgpC2APCpJ1ZhrJgCNT8R2jV2t4nUUwWNiZD1PUBjSdu8gwdxTbU50bL4SU+GRyEknaOZqYXF6j50EuMltbi2w6gXTOYaE/wB3UyNPKqh4nHOpGFNI8xCsQvHvzG+1iJO+g096Fdt+L9zg7kaNcHdr18Xxf+INDrXFXURpp5fX6Ut9ruItdKIxnKCxHmxEfQfWj/qFOwi3NCNP7N7GXB5jobjsfZYUfVSfemdsSBz3pM4RedbNtJyhVA+kn6n61abFk/h+vrS/6sKKAhKoqMbcQXrWr8WUCaW7t3WBO39K2F4sP0IAof6xuwhBbiV+0TgPeYxbtnKGvL9opMarAzxvBEe6nrVTBfs0W5q99zPRQPxJ51WwGOa5ee458TMZ9J0HoAAPanDhuIAUBhnB0MwZBB5RB6Rpv86yWA35lmNaG8VeL/s6fCWy6P3tnnIyvbPJjBgryJEEacpNBWQ6ACILAjnDEfnXWMZ2mtW1IuhEUgg966pIOhGU6mR0pA4pbwVz+xxio2pAKXG9BnC68thOlCpZuYwiRdneJi1cWfheRPl+vyotxDGPZk2z4W5sSQD0FK2NwLWgMx1Q6EbNHMExIIgzTHw7Fi9aytBn9CuHbeFifQwbmCcLiXDvdznNvmE6QDO/91ojamHA41b46HmOZjnQPE4s2z3KqIGclgOoyjMIj39xEVvwR5xc2gCpuNl1M5STA30gaUL4zWoxzeD1utRsRuP2+Ub8JbNv4dCw1+o/Ooe0XGHtWw6XMpBGUEAhhzEHy1nlBonas5tNh1pR7V9oFVRbQrnZCSxiUVp28ypGuw9dpEZiZB0WAvlUAX3+nvDPDsXiLtlbtwLluFsrJmnwZgQwMgbHnOm2s1LdO3Q0i9gsfcS/lklbgZZkyI1McjMLIPUU7cRxKIoLNEctyfYUeYU9Cc6/Eoy/2xQO9fU+5/nma4oZ0dTotxCp9GkGryY9rmDUkxdw8Fo5XLawD/KfiHVSKW8Lxi5euKLdki1JDOx12O3LeNNee29GrWFMyCytESuhjoeTDU6EEUaZDjNNIqKGMPAe0SYlRPguc0PPzXqPLcfU0u1/FQiqiq1xsyOyJvlVwR5CXAAno3SlDj3D8TbKXFZmQ3FF0rbEop3eR0jppRMYVsJluNcdldizhokrCgS2rMyjXTfXkKvDhhay1GViL4hxnoFx3tDaw48ZluSDVj/T1NWeIFLl+0q3GCAF38RUEcgSR5GRIIg0FxvYyz4jbzsxOh1uCZWCfvbnfWlFQOZd46KagHh3E7t27dxDADMoRAB8KggmCRrvqevLatMYrHMSDr5UTwmEZAFBEg6kHTzHTqD6UNx+MaGmDqf1IrwNttFM17x44PLWwObWgB6lR+cUZs8BtXbdq5fw6m4EyS6eKFJy7idoigeDBVUj7oX6AUe4aq2lu3MxyXJuHM2oYT4VEdNJJk+HTSaT0+m2JNHt77zN8ZtPhKt2bv02/WB8XYXDXbgR8iGzmt2/AFVi8OyjKNcoG8k6+9Xh11vHKl2OofUwQoyrnmRqJ5/FuaI4rhoHcXLqgu9yLuYb98pXLryU5FE9Bsat8M4UF71bJYgPDBjIViqtC6SZV1PP8arc7RuIg+UxWxztduKbNwAXFhi+sR4bqPqCsZJMEdZ1mmS1j7aShzs0QiBTLCIEGMo2OpOh3NHcRw1HtqHS2xlSWZRIiDI030gelUOxpF3CI1wZ7iPdtOepS4wBI2+EqfeuBrG8ZuhlvDhlsrnBZssluZj6edQ4biILwT8ILew1PyopiDmA1gGVJHmOXsDXLeCY28+KtqBLWi3e+IoJXMtzUEEagxGvQaUtbJNzrKpFV+n4xnx+OtFFa1b7s3WZ2EzJmM347RQR8dGhq9xPFB7hOsDQSeXmefP1NCcRqx23O9ILamtjfvMt2UudAodh6RyREE0ocQ+0xTQNC+UeggfkfnTjcgA9FB+mp/ClXga58QhI2ljPkCfxqRNrMZluwIxImkkx+XOazKdFG8fiavWGWATG069OXvUOGcMbkkDK0ekKpOvqaSTGaZH3PiCKd9Gb5z8ute8T4gmBD/vCJ3LL4IaXcx4lIOgGsltAPCQTIFEsJYtHwNlm5ICsDDDWQCNJAHrpSv8AtL7Grcsq9tyotgIVOq5AG25zmj1kmtDpcekanHMdjRWYU1G+339+s52OOojHu0zE+IFjpB28z9Kp4jtNirhCm4yLExb8AI9Rr8zV7sR2eGIl7nwg5YmOQ28tx5GD1FOPA+yOHHd3RmeFOXMCszMkqQDO2nlVZYAzXXGi1OWYyyfjOxYg/wC5+fyovgOA3b5JRWGUBs8RkjWdY32HnXYcNwmyklbdsEiDCrt5gaVpxPiDWMO+YKHu3VtW8kklXZRJkbhMxMaaV4MTxPM6gHa4Kv8ABRcwjDEXWu3hlUEJGvwrCjQAgQfYDzVOF22wt/urmhVipB+n1Jp6sYsh5EjQ7SI9xsdTS92s4XbCBrakd1GsszGdczNlygmfhB9q4ybH7+tyA5PNR4+fyoAfK4O7RWIGYcxJ/Oj3YqwFwVrK2YtJ05STK+2oPnNA8LjTdtxlzEbcvodOVWOHdk8bibYBvpZtgmFXM7b/AMMhfrzpb5P7eljFjGEdnHcVGTjXEks2XGcd4wyhQQWGbSSN9ASaXO0nHMPcZAFQqhHhZQC8aLsZIA2Hma8vdkUw+Is2TduXjeIzZoAAzR4Qu2gPM8qcrPZyzaH2VtEbqFE+7b/WoiyLR5/CBifw3JXtEZP3u6v2NoWxEA6WViZ2jMakwXZ+4Gm9YuXW3Ci5byT6ZpJ9TT5dwBIH6/U1vbwObPbS8bV9crAhZKjQ89DMjYzr60eJjkbSKHvOFnolVuhe0DnG2rJVLyMrkA93ptI5gx8MxGkiJHK3ZxTOwKnu1DIwAjZZlSY1DcwelId/Fs+NvM7Et3jCTpopgCBoNBsKauH4oKniErrmzdNZ30jlrpFUjGMfw8xy40I3HMazgBcYsXdZXLlB8ME6mOsEiqXEcKXZsmVzB7tDC+MO2YhpGqoSmUETrS/a/aXaNzu0UIoGtxidfJQBp6n5UHudpWt3Bats7W3JNvwjNOnwCPEZ8j9aYjFRpI+z+snzdTj1BhvVfhe23z+sOWOBW7Fy+1rvHZVRe7Zvsyz7BSx3j5CYq/buG3b8QJYISzRuQCzHrvQHD9sctxEx9o91Phu5GTIdIL22nTrBIPSmrFN3lzK5VCc3dKGzm6mUjvCeehJB0mTvlmmMNRtf3+ZgpkV11Xv3vbk7AC7M5tZHh1OgHPZRA8IA+JlBUk81IPKhOPwjKIbQ6iPWmNcMwVCBLaZQoklhmzqummZcyydBptQ7iFicoBXUrlA1EGMsk6sSIB6Mv96i2bzCWE1tG9VgDyH5f7VneypRpytvlMEeh+noalxCEb6TtVaSRPkax0cqQw5mS24qMPEL9q7hrhLC1bXKqOSXaVykM4BzaNl5ydfWpeC6XsWJn7Sy2kRrZRTHn4NR/vSZiL7WftAM1vTvUIkEbBoPMfrY1ZucSuZ7zWLZb96Fti4uKoVlN7PMnMJDrsDz2q7xgy78/wDUpx5F1WduP5/T8Y+XbWhidfKaW+zXELdq5j7dx1RVurdGYx/aIAdOclNBrJB6Us4fgeKPibF27JnZRcuGfWbdU8d2RuXHD3cW91pAOW2tsBSRmOZi7EkDTTeNq6HXu0c2ZI6YjtnZdstsEjcsZlomNOQ8yR6UAtYk28RjrQ0z3UumOl1FuQYOwZm+dUbvZayqsZvHSfFdblr93LUXBcALaOVGrMASSSSFGgliTtSjkUg1EZeoDLSy+xjTr/zVd26jmfy/rU6Azr5/gahdtdvrShIYxcUdlsuT/CR89PzoN2fslnb0j/MY/KjvahAtj1Zf6/8ArVTshZkXG81A+RP50gGkJlbpeULDBsFtP4QNuf639YoVwSXW6QfC19tfIBKOcQuZLbnohYn0FAuxaTYB/iu3PTQga0C/CTGuvnC/ON2Dwjqc3eNkZABbiFnTxA89Aem9T4rCrctlH1UiCP16UN4bfX96vIEAYorF5JLxl3BMD4uQos4gVpqV0jSY5xkUjUKNCq9O05ZxHCXOF3XXuWbBlpt3F1ZM0ko3IwQTygFesApgu0Nq4BlcGTEGVM66CRqdDp5UxdrONtYtDIAzO0QwJEDfQeoHvSZ2k44yN3KC295gLisSVyZdROoBJGoURADEmKcqa5QvVEKNQhvHcY7gao0kSFVSzHUCQPhGpAkmKVLtzEYnGW796bduxrbthgwE6Gf70bnygUCwHbfFvdLkq7FTINtCMikyGCQ6gSdZ5zTfw+9+8WO9jKQDKyGggn+EbEbTGkGBzacRxzn9R4tgCGUbMuYbwZ8/OpOL4W7cwxVYNsKxfQctQZifYdKq4K8co8jv7Vb4rhWOGLqUyIGZgSwaIHwwYOo+95Utl1bRKZPDO4v6Xzt6jj8OYicGuhJXUZSBPnqD67/Wnzs5xEANaO6GRrGhPn0J+orlmCxGk+e5PSevtTfgrh7yy0xLAHzBkQf1vFSZU1AiNyDywtimD8VB0ISB8rc/iaardwc+VJGCJ/e3aeb/ANKOtiBufIfkKkbGTUyxn03tGC0dSQJgTEgSeQk6Cdqp9oO0yYW2sqxvXNEtMVzDWBmZSQFnUameXOK1izbZGF4jK+VRqVJYmQARz028qk4lw2ycjvaztZg2+oK6rGoG4EAzVGN1xJuOe8twp4osHf0+94s8O7LsztduwhuMWMCNSSTEyTU/G+z5vxZRjbsrBuPEs55Ik8gNSx0kjeIqxa413pD6gMPCD93qD5zvV63iCFJZgdSR90AToPYc+dGrEnUTNN+lFaWgzAcKw+EUlLVtYGty4czDzLNoPaKtG8/eKx8bA5ZKiQG3jSRMCYOsVTxfaDDjwllYn7q+P0k/D9aK4VDkLlSNPh0JnoPOuZNOknkxgxLhW9IAhi7bW4uVgGUgghoYGeoO/wAqW7Wezikw2HBItWWOyFshuW8iKz7BSzrz8IG9J3aPtPibrlCWsqNAikgn+ZhBPpt+NULWFxWFK3lcqHGUnNMqYkEE+/1FOwL4Y3O5nz+bqVfIKGw77fkf1jV2lv8AcXGUqQoI8IOXQy8T5Ej5VWwmGW74xlKrHhE5UndLfQMPinnoNKIcb4WrLaCstyARmA0MFvM7SBvyrXg+CFrOcxy/wxILbT5GveMFFTQZ8avpJ429JfxFzMfIfj/tpVIyDHUEz5Gat3zlUseVDrFzOSetZyzHJ9JeZBlg7ERG8z/zQTCMcNf7o/2b6oT+Ht+uVGD1+lR43hgvoVnKV1VujfreiVgNjxAoyyV+utZl+s/7fgKHcExbOpRtHt+FuvT9GimUzEUJsGpyU+JL9i/Ur+MCq3C7E2df4j+Qqzxa5FojnI/H/ateFf2Y9/xNFZ0zlzVbAze2v1rw4XoBt09al7ybpX+4D8iR+dTRXd4svJO2DxbUdWn5A/1rbsWfsT53D/pWqvbDEhggB1Un6gflVnsgwWxEiS5G+5yrtS3/AMU0gdXUX7Ql2ovZcK+vxZR82E/QGqvYeP3NNviuH/zaq/a+/wDYgdX/AADTUPYm+P3S3J18Q/8AI0or/Z+v7wvEAz/SMGMvd1etXltZgfDcfMQEQbkiQuxOrGNB5UwMR69PegVi6D0I89dtiJ6HnVnhmJuQ/fhVVWC23zD7SdgBy5RqTy1ia0OmyDJj0gbrz7xjFi9liboAc1t+XzgP9omG+ztXI0ViCemYSpAgyZXTziuO8Y4VdxGLuKgDsonQhZAFsKF3nSQF5TrtX0VxPBJdttauLKtuD5EEe8gGuX8c7KWbpuBXFu9b8AuFm8OUiQwmIyiJ96vxZAgozoU5BQ7Tn1jHIUUISHSSWVsrMhkETqeo8wwkGNGrsPcvGxdVj4LQtiCPvPmkAzpAAJHU0MwHZB7F225uIuUjKwz3ConkD4YgnQnWTTtgMKLeHyWUIVmMzEkypkxz/wBwBAFNfMjeUG55cbqbqpZ4bZLAL5/r8607SXLYVSHDFxkBVgQI+KRAZd45ggzPKrGExAw652GYZirMjAZDG0ifFzg6Hz1hL4xxLvcTsAhBAAAHnMCBrE6Ae1TZKPl/ePGoLqQ8jYiq7gg94Gs+FyoHOdf16Uz4K/msyPiX/n8qWMaPtA3Nhlb1jf5fWaZeEeK0RzIJPqNdfrS2hI4dQwhDhj5rjHmQSfcg0RxuIyWpB1lT/wCS/lQ7gzAOZ/h+ulWO0K5cMf11P5VH/wAgJg7UYfGPe3bdkOxWR1EwR9RR1GzoCPhYAj0OulKuGxOU/wA2mwI1HQ6HXWKYOBvdNoC62Z11zAZQVOwGgnKdJAjUAEwabjwDIhN8dpoYOq0IMeneyb/1tMPCFuSCMvmogz8taWe0NqwkrcPeFZH2epHkTIAOswaZeMY/ubDvMECFO8E6A+0z7VzvhuEV72skuhY5SPEVKjwk6TDkkHXQ144gg0jczb6PJmyI2UHYUK/mTnj+Hs2j3SKrRpMM09WOv4mr3ZbibtZzXS7BtQxaPhBBPQD0ik/jeAbvVw4aQ7GXCgQgMZtN9JputcQthWt5ItgAIAAZABBUmfCTpqNopvkC03eQ9azdTn8PG1IOSe5/j8/pN8GcLicSUZjmOxA0PkCf6a0K7T8A7vGJa7xyh7tiTrlDswI0EbIx2ra9w1Lr2rmGYKzT31oMBkuLGZuuVpkQORiNgz4mybvESxzm0cOlmQuZHuT3pz6j4VIPhIIJ8iKaCPYflJ8/Q9ONDYb354vbn0E2xKKuUC4bixKsw1IbXXQdY2rQADT3qXF2JckDQABR0AgD6UN/fRMFhmmCOcjcR+tKzMjHIxaZ+Sr8vE94jLFEE5QZY+xgVSN3uXTMZR+cRlYbexH4VcsjQn9E6maq8awuey0asAGHqOnmQSPfzrq80YB2hMIZH65b1v3USs+enn/uT8jQLs1xguuRj4ht+vn9aYO8B3oHBU0ZzUID4gf3e7bvAaN4LkfME+34Ci5vT8O3XrO301qHi2E7y26D7wEeo2+sUG7M8QzWip3t6e33fwj2FMA1Jq9ItslGpf4u32ZH94fhUnDm+yX3/E1BxQ/Zn1FZwpptjymf6VyvLPXc1t3f/wC1H/4j/qU/nV4XDyE9aHWGAxqg81YfRT+VGLawTPM6RH62ArpIFTxEV8ZeLjN/f/LareCuE4a4F3Rw49QBp7gEVVxCRYU/xOfoo/rRTsoy/aZhPwkD/N/tRZCAl+kLGT4lGUsbxfvrKzuMxnrpzoh2QJ/dUHUsP/IzQri/Dxad8vwtLKJ23kfOr/ZdvsE8s8j1JrjgeF5fX94QY+LZ9P2jDe4gFWduQO5PkKlwGMiGaCwOaDrlMQIJ5gHfr5RAV3zMddF851/5/Cst3jy6UjGtGxHtmKws3HblpS2cXAzlsr+HIhAyqDPWdfTTU17juD2LmI8FxpuFTmUKyy+fSQQdMnnuKEX+Y5EAQdem/tFB7/C3Rs2HZgOduYAP9w8vQ6VeMmq9Y/SFj6s4wABxe/c363f3tDvFOCYYOqMLha3ZzSAFRjq+p1hiCRt03rb/APkWGsWwFaGhDA8RVgzZ0bYFSNQRqKC3ONO9l7TlgSrCDuDBifcb0j3mKPJBgkZvr+vnTVKtwK2r+Y9M+R8bUdwbHy9D2Mu9ouK3buIcQEDOGCroDMw3nM/Oa37ghQWWcpXzjkdtt5rXELnVWOrWiPdZB+n4E0WsWZieYadK6zE8x3SurYxpFQMxh4jQcj+utFOEcQySo23/AAH5/jVXiiTaVteQPPef6VLgGVgDrrvrzH6muHdbgYjozNjPB8w/WG+FP9qf5fzFW+0J+wb1/wDVqG8PvRcHTaeukCiPFRNjX+L8Q2ntP6iprozJZdz7QnhHVktkHXKpn1ANZguIMMQtnvRa8QdWYZgVac6xtvI9JEih/AmnD2iBrlj5SPyqPtDhyUFwfFa1/wAJ+IfgfnR430POK7Djv79ozdoMcl0rbXNFwsFkZT4c0tJ1AhTHM0IwuAtW0YtYtNcSAbhWS2+oDSF9gNqjwXFe87oXBmGUEGdRlJiT7T5VcvfaM8ffyxIiYJnT3qnCVJJbmbrdYrYRjx7D099/9wf23xAs27DL4WuTr/CogwPdhS4MTZUh4a84/iYlf8u1O3a3s2uItoy3NbKAKoKwzMUDSW2gA/KqOF4NZwi946gyi6yLjJcGU5v4SuYHToYrzjGNxXNffeZL43yZCNdAC67H29LgngOAyYhcQbLIt3MiEfDmaDoOQ0P16GHfCtAnw6yJURImfER8RnmdtetUMbxjPZPdDJ3tzadidwOg5wP4j1qZCFAHTT5Vn9R1GpdKfI+8p1BFOMbi7FjeWLzzSv2n7Pi9Dp4bg67MOjD5QeVMTOPfp67UOx96CAOfOo8ZZDtJ8m+8WMBxC5bYJeBB5Bucc1bnTDbdWUZTP5evSosQgZSGAaeR2Hn61QTDNaOa22YdDv8A/sPr61SSG34MR84L4rhThcRnX4W8Qjl1HsdR6im3C4sXbYaRqPbzoZxCMTZKqBmGoB3DDl77UG7N8VKsbLHLIkDmDzGvlrTCDkS+4i7C7Rse356dZpTa6LOOOvguan/Fr9GBo5cuZvfzpd7XWAFtvzEqffUfgaLBu2k94DDaxGDieKBRvKPx/wB684Lc+zgcjVLB3u9w+Y/wn5gVtwR5YjqAfl/zQlaUj0hl55jjGLtE/wAUf5kij+el3jbZbyN/C9s0xZD+hQPuF+U5vAvGf+lsetz8a97OfE/p/WsrK7/6j9fzjz/mH32mdoPiX/t//KvezH/Tn1P4mvKyuj/EPmP1nT8Zl1dm/nH4mpm2f1/+NZWV5OID/FN3+L/EKis7+5/GsrKYZwQPxj+0t/yvSzxz4v1515WU3DyJb03x/ST4P8j/AKWpiwu49PzrKyibmM6T4T85UxH/AEj/APbNCuD/AAn+b8qysrw+E/OeP/lL8jCVj+0T+cfjRviv9gv835tWVlIfkSJviyfM/nN+zv8A01v/ABf6mq1f2P8AMv517WUtvjMUsDcC2T+R/wDUaYj/AGg9PzrKyhy/FGyB/gT1/rU4/sz/ACH8DWVlD+87j5gvhP8AZWf+4P8AStGH/M15WUpuY5p6+59V/KqmK+Bf5h+FZWUPpAfiUbnP+b8mrcbD0rKymniIlex/bN/L/Sk+3/15/wC6f9T17WVXg/5fKJbiOCbj9cjQztT/AGA/nX/2rKygxfGIR+Gbdnf+kPo3+mpOA/2n+E/lWVlcfl4PpIe0XxH/AAflTba2FZWUrJ8C/fpGLz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76" y="1168400"/>
            <a:ext cx="5199824" cy="43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148667" y="1608667"/>
            <a:ext cx="3945466" cy="9821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LA ENSEÑANZA DE LAS CIENCIAS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254835" y="3059668"/>
            <a:ext cx="3407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SE ENCUENTRA </a:t>
            </a:r>
            <a:endParaRPr lang="es-MX" dirty="0" smtClean="0"/>
          </a:p>
          <a:p>
            <a:r>
              <a:rPr lang="es-MX" dirty="0" smtClean="0"/>
              <a:t>EN </a:t>
            </a:r>
            <a:r>
              <a:rPr lang="es-MX" dirty="0"/>
              <a:t>UN PERIODO DE REFORMA </a:t>
            </a:r>
          </a:p>
        </p:txBody>
      </p:sp>
      <p:sp>
        <p:nvSpPr>
          <p:cNvPr id="9" name="8 Elipse"/>
          <p:cNvSpPr/>
          <p:nvPr/>
        </p:nvSpPr>
        <p:spPr>
          <a:xfrm>
            <a:off x="4512733" y="4077328"/>
            <a:ext cx="3217333" cy="152640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FINALIDADES</a:t>
            </a:r>
            <a:endParaRPr lang="es-MX" dirty="0"/>
          </a:p>
        </p:txBody>
      </p:sp>
      <p:cxnSp>
        <p:nvCxnSpPr>
          <p:cNvPr id="11" name="10 Conector recto de flecha"/>
          <p:cNvCxnSpPr>
            <a:stCxn id="4" idx="2"/>
          </p:cNvCxnSpPr>
          <p:nvPr/>
        </p:nvCxnSpPr>
        <p:spPr>
          <a:xfrm>
            <a:off x="6121400" y="2590800"/>
            <a:ext cx="0" cy="130386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2709333" y="3705999"/>
            <a:ext cx="1803400" cy="84906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8500533" y="4077328"/>
            <a:ext cx="931334" cy="7632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507999" y="4756127"/>
            <a:ext cx="2912533" cy="13442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CONTENIDOS</a:t>
            </a:r>
          </a:p>
        </p:txBody>
      </p:sp>
      <p:sp>
        <p:nvSpPr>
          <p:cNvPr id="17" name="16 Elipse"/>
          <p:cNvSpPr/>
          <p:nvPr/>
        </p:nvSpPr>
        <p:spPr>
          <a:xfrm>
            <a:off x="8661400" y="5019865"/>
            <a:ext cx="2853267" cy="11853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MÉTODOS DIDÁCTICOS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hQQEBESEhASERUWFxIYGBcYFRYVExYYExcVGhcTFRgYHCYeFxkkGhgYHzsgJScpLywsFx4xNjAqNSYrLikBCQoKDgwOGg8PGiklHyUqMDUvLyo1MS8sLDUvKTAqNCwpKS8qLC8qKS4sNCovKSwsKSwsLCwtLSw2MCwsKSwpNP/AABEIALkBEAMBIgACEQEDEQH/xAAcAAEAAgMBAQEAAAAAAAAAAAAABQYDBAcIAQL/xABEEAACAQIEBAQDBAcFBgcAAAABAgMAEQQSITEFBhNBByJRcTJhgRQjQlI1Q2JygpGzFTOSobFEU2OT4fEkc6Kyw9Hw/8QAGgEBAAIDAQAAAAAAAAAAAAAAAAMEAQIFBv/EADARAAIBAwMCAwYGAwAAAAAAAAABAgMEERIhMUFRBXGxEyIyYaHRM5HB4fDxFCNS/9oADAMBAAIRAxEAPwDuNcm8bOBgPh8WFHmBhc6bi7RafWQX/drrNVjxG4CMZw+UbPFeZPTNEreU+6llv2vftQirQ103E8+iIDZQPoK3+G8Ylw8sUiSP5HVsvUkVXym+VgrDQ/8A64rSBqT4FyzLjmmXDqjSJHmAY5b3kjW2Y7aFj9CO9bHBoa3NKL3Ow8s+KWFxeVJD9llOmVyOmx9Ek0B9jlJ7A1c6838x8qz4F5FmjZkW33qxv0WDAahrWG9iCdwd9Cd7lnxAxWBsqv1oh+qkJKgekbfFH9Lj9msYOnC7cXprLHzPQVKq3LHiLhcdlQN0Zj+qkIBJ/wCG3wyew19QKtNYL8ZKSyhSlKGRStf+0IsxXqx5gbEZ1uD6EXrOGB21oD7SlKAUpSgFKUoBSlKAUpSgFKUoBSlKAUpSgFKUoBSlKAUpSgFfGFxY619pQHmjmDhjYbFTwtGY8skmUH/dlm6bL+yUtb/pVp8HZSOJFQdGgluPXK0RH+Z/zrZ8YeAyJixigrNFIkaltwki3GQ/lBGUi+5LfIVXOR+YRgcbHM4+7s0cmhJCPa7ADUkFVNrG4BG9qz0OJhUrrfZZ9T0Dj8GJopIm+GRHQ+zgg7fI15mxmBeCR4ZBZ42KMPmuhI+R3HyIr05h8QsiK6MHVgGVgbqwYXBBG4IrjfjLw5Y8bFIq2M0ZLnWzNGVW/vlKj6CiLl9T1U9XYoBFWXhPiLjsMoRMRnUbCVerb5BjZ7fLNp2qt0rJx4VJ0/heC+ReM+NHxRYVv4JFP9Q/6VIQeN8n48FG3zWZl/yMZ/1rmdKYJ1eVl1O+8j9PFYITPCn3suLexCvbqYiVstyNbXtUyeXcMf8AZcP/AMqP/wCqg/C39FYf3m/qyVbK1O5SeqEW+xDGMYJmZUC4drFwoAELDQy2/wB2Ra9vhK5rWLETANfahwhwZQKQcOzKoX8UJcgKFPeLMQMv4cwscosokJilKUApSlAKUpQClKUApSlAKUpQClKUApSlAKUpQClKUBHcv8aXG4WHEoCokUNlO6nZkPzDAj6VI1iwuFSJAkaKii9lUAAXJJ0HzJP1rLQGLE4ZJUZJEV0YEMrAMrA7gg6EVwrxE5O+wYjNGrfZ5dUO4RtS0N/lbML9jbXKa7HxPiE6YrBxRQM0TtIZpbAoirG+Vb3uGL5O1rXHtHeJbQjhmJ62U+U9MMwUmYAmPISRdri9hqQCLG9qFe4pKrBpnJ+VeOYxckWGkLdAvOkGcqZhp1cOgv57qWcLYkWcjUiug+K+IifhCyyDKxMLxAqS2cgsybAreMSDW1ccw+IaORJENmRlZT6FSCNvau08I4fFxzCwYjFZnCyTERAhQhzKMjMoBdQENr2usmtyAayyraVPaU3B8/M4iDevtXDxH5NOCxLyxRkYaQgqVHkicizRfsi4zDt58o2tVPrJy6tJ0pOLFKUrJEd68Lf0Vh/eb+rJVsqp+Fv6Kw/vN/Vkq2Voemofhx8l6CtbiWE60MsV7Z0db+mYEX+l71s0oSmnwviAmjB+FxYSIfijewzIw7HX6ggi4INbUkgVSzEAAEknQADcn5Vp43huZupG5ilAAzAZlYAkhJEOjrcnuCLtZhc31ZYJp7RSoscf6xlbMJRpaNAdVVtc1xt5RmvmAGSPiM7gOuF8h1XNLllt2LIVst97Zr+tjcDLhuKEyCKSJoXZWZblGDBCoaxVjqMy6EDfS9jbfrUxvCopipkjVmUEK+0iZrXyOLMmoGxGw9KA26VH8JnbzxSMWeIgZju6MLpIfna6k92RttqkKAUpSgFKUoBSlKAUpSgFKUoBSlKAUpSgFKUoDQ45wSPGQPBMCUe2xsQVIKsp7EEA/SvP3NnDZcNiWws87zmLJkZmcgoQrKyK7HINbWBtcMLmvSFRfMHLUGOi6c6XG6sDldCL2ZW7bnTY3NwaFevRdSOE8M8211Twe5qQL/Z7qFa8jxMLAMCczo37YJZge63/AC61fmbwxxOBgfENLDJGjgHLmD5GcIr2Itc3BIvp6neqtDiHjZZI2ZHU3VgSpBHzGtjqD6gkVtycqnrtai1dT0rxrg0eMgeCZSyPa9iVN1YMCCNQQQD9K4NzrykOGzpCJ2nzJnuyBCt2K2JBs2oOwFha9967ZyhzZFxLD9aJWSzFWRrZ0YWNjbQ3BBuPX1BrT515Fj4mIyZWhkjzBWADCz5bqym1x5RsRb61g6lxRVWG3PQ4BStrjPDzhcTNhnIzxuy+hZRqrhbkgMpVu/xb1q1seflFxeGd68Lf0Vh/eb+rJVsqp+Fv6Kw/vN/Vkq2Voekofhx8l6ClKUJRSlRfFuZIML/eyWNrkDUgZXa9v4CPe3rWJSUVlmUm9kSlK53znzViUYdDN0CUIdCAsikAkLLrYlja110He9VTFeJs8RuksyAXBEmWUZh2IIJt2uCKqO7gpacMsxtpOOrKOucSjaN1xCKXspWRF+J03BUfidDcgdw7gakAyEMwdVZSGVgCCNQQRcEfK1c85c8XUlFsSgXc9SIFksu5dNWT3ufpVr4JaJ1iSRngeJZIc2pVQbMitbMVAaKwa5F97aCxCpGfwsgnTlDkm6UpUhoKUpQClKUApSlAKUpQClKUApSlAKUpQClKUB+JYg6lWUMpBBBAIIO4IOhFcU8SOQo+H9OaAt0ZHKZGNzG2UsoU7lLK25JFhqb6durlfjhxcWwmEBUsWadha7BYwUQg30uzkba5T6akVrmEZU3q6IhPCPjiYbFvE1/v1jRAoJJdX08o7BXdi2wCkmu315p5f4ocLioZg7IFePOQxW8edTIpKkG1he3yG+1eiuFH7pfPJJYuM0ls7ZXYZvKACDbQgaixrLI7GeqljsU7xhw+HGAMkiL1s8QiYLeW+bzKuouOn1NCbfW1cVU6DtoK7/4g8otxLDIkcojeN+ouYXRvKylWtqNG3HcVw7i3AsRg3WPExdJ2UMBmVgRcgkFSRoRtfS4vuKIrX8JNqWNu523wt/RWH95v6slWyqn4W/orD+839WSrZWDo0Pw4+S9BSlakvFY0fIzZTpuDYXta5271rKcY/E8EyTfBWouIMMRIzgNIvVCXuF0zabWA0BJJFgDvXPuZoZ5ZJWUJNrmcgOzMBYZrWsFA0sDoPrXUuZZMPEjF4wZHBsVsslrWLl7eUAdzvtY7VUMRinweH+8z/wDiXVVUX6gjQlmlsDfcgADWx29OXcQecN7Lf+y3bzw8Jbso/FsVNFFG4dorFlKG4V2yXYOpJupGwN7ea3a0ZxV1kiLDuAd/VFIB9rX+tOZZlJVlV7ZYj59ybtZRbTQG1xfa16jExGeMJsq7k3sBf4dBfMRb+VV4U3hPsy65JNr5GvGBlQrcEeY20PlIyuvqQdbVdeSefJMNJAsjZo0b5sSkmj5PQFgjlfzRi1rtVYThR0disQzKozbqxW8bX/KwG/v8qwgAar77WUm1pVHy1O/YVa9ph5iQ+zTWGepMHj0mBKMGsbEahlP5WU2Kn5ECtiqH4fcRi4jhgsoDYjD5UMim0mTXpusqG+q3BAOpDXFjrYOJwSYeKSSPFPZUclZFWU+UXvHsc+lhcsNdQa6UZKSyjnSjpeGTlKx4fNkXPYtYZrbZra2+V6yVsailKUApSlAKUpQClKUApSlAKUpQClKUArnfiV4f/amOMiBaRUVWALlsqMTnRVv1CFLfdWGbQggjzdEpQw0pLDPLuIwrxOUkjeNhuroyNa5AbK4BsbaG2tdq8NHgw2Ew+HTOvUw64m7EGMkhVnSPXy5HsSv/ABL+tpnnHlGPiMBRgFlW5iktqjeh9UOgK/XcAjguNwE+CnySq0UibAnMtnuCV/CyOMwNtGFwe4rPJzVH/Ek5YzF/Q9M1A878vnHYKWJBGZBZo+oLrnXtceZLi65lIIzV95I4ik/D8KyMDaKJGAJYq6IqshLEm4I7m+x71O1g6WzRTvC+Xp4CLDSsq4iLq9SIkCRfvX8xQ2IU3BBtY3FquNRfEOD3k+0w5UxAQpcqCrre4jf8Vr31BFr99q2eHY/rR5spRxo6E+ZHAF0J7777EEEaEUMRiopJGyZACASATsL6m3oO9RnHQhhZsqsbquYWJHmAOo9NfrVT5fMsnEZJJgyOpa4bLmRPwx3/AC+YDTe/zrbx3FfsWLcYl/uJRMcoUmO2hXKBu+liPVr7Gq2t1FhLl4J4QTUpOSWFnc1sZjkhxGHlmHUiKRC4Ga2VNB+0BJmNuxO21Yue8bHPFHiowzdDMWFrExsVDOt9Dax+hJ7VsNjxF1VAXERyWaIvZl81ysgvo2hy+t01qvtiWWPqEyIkvXT7yARhg2cBUVlXyKpNtNdTVCvUcU4tbddv19CWgstSRQONcSSRelGmbJcK5HxIouQRuGUkm/pY++vHg1wkkTzozKx1A8pyg+dgSDqFtp6m2lbXEk+zMelkdGVBrm8rWFmVjYr5tj2uBtUPO7O2eUm+m+mwCjQbaKB9KxTS07cfVlyec78+hcubuRJ8NJfMs0bROyPcgusKgmO2wdYwXHqEa19qqjzNqbDd2A7Zh5X+jAVfuR/FHIseH4ggljQjJJlzPHYWGYW8wAJFx5gPzA1+ud+SoYYhiMLIHhkixJSxzAdHDCRbMPiB+zt/iqz7KLXukHtJJ+8SPgWWDY9DsvQB/fUzqf8AJR/IVYeK4JcTxyCMszCCJMQVzHIpQyooKg/EzSo1/SIjuaw+FGB6f9qG1j9unX6JYgf+s1Kcv4K3FeKync/ZEBtbQRkkA/iFiu+1XILTFIp1HmWS1UpSpDQUpSgFKUoBSlKAUpSgFKUoBSlKAUpSgFKUoBVA8VuUZcYMPLh4upIhZGAKqxSSxBuxAsrL66ZyfWr/AEoaTgpxcWVPw55Sk4dh5FmZTJI+chSSigKqhbkC501NvQa2ubZSlDMYqKUUKh+Ky/ZWbFWJjy/fqqlmCpe0yqNWKg2I3K2t8ADTFKGxTeJccw8E0M4JmR0DZlsy5XIZHVrjMurEDW19LVFc98EbiEUGNwqvIAhDJs2UEkFEO7A5rgb6WvapPi3KmfFMqylI3hd1jOqI6yL1ClvhVhICRrqbi2oP3lni0eDj6E0qKFLEMWJBzMSoX5ZR3trp3qtCfsKvTDNK1FV4OMii8I5qxPDleDp5SWuRKJAyBgb5BcZb6G/y71N8N56w8GGmQpLOzHSOSzRm69yfw3FjudRodTVm5t4NBIDLiML1BcDqxHLKijYk31G410F71U8ZyzhcTKsGFyweUMsrmRsx7xOHOjbkWt8O5zWHQjCNb/Y4vbJzHVr2kXbwmnlrGeeuEun77H3h3MfB1DPNghh8ik3YNNmLgoyeW5YWawDC2p2IqocU5AVsTIY58sBN0MgOcK1iE1IDEC43vYC9u0tjuS3hR5DisIQqs1kkLSEj4QEIGpuD8vnURwvhEsyrHEGkEdlAZ10zE6DOwvcknT19qq1beM0nRmorq8ehNTv7ilmFem5SfC+/Jlx3hhiLyPhnilgUizPIInVSAQsoe2UgEeYHXQjewneUuAzYRQZ8Xh5cJMJFkgiJmzBkZGa4yiNrGxdTcg7HtjxHJPEIllhEGZZGjd2R1KuUXKmYsQbKL6WFjr6VafD7k2WHqPi40ANgsbWdrg6ubHLbt3+nfDttMMqS1fT8i5RvnUq6Jwko4+vn2+ZYsFHHw/DzSvdepLLM40LZ53uI1tufhX6X0rX5N4uMQ2MYKVvIjAFs2hjVbg+l42/lWPnCQYmBI42U5ijowYbAsCxvstjfNtofldyNwc4c4sMQXEkaeU3XIsSMlu+8jb/9THGTdTC4SJmWqlKVYNRSlKAUpSgFKUoBSlKAUpXy9AfaUpQClKUApSlAKUpQClKUAqv8UabCSGeJZJ4WBMkQOZ1bUmVM2trADIp7aKS1xYKUBEcajYrDiIy14mzkAAM8TD7yOz+os1jY3Qaio3nHhBxUUbxhn00AVTo2obWzfSpLmfF5IMugEjCNjdcyrJcMyKxGd+wUXN2vZrZTKolgANgLfyrScFNYYOecBwudUwmMSVQkl4zdlD5iSynTSxA2INi1ja98/HuXlUj7MpPxgr1FZrpY+UE5iR3AJI00q1cX5fjxKsrZlzEE5SAWsLAEkGw9rVTZ/DyUOChFxY5g+WzHTy99N7/9qjhVr0Ekt12K9e1o1viW/fqaGLkjYfEgI0ZSQN9dQe1za/o7Uwk8SxhYcufUqEHnJsLNYa5rW+ulTPERPEUi600zI0V8v3hYAhzGbgXZlVhluTY5mZF3+8DbEzZunIVzGW7ZVtESxYRNdA4KhlUqwUiwIDCubGx0pe8+eMfudt3mtOWhdud/njbp1MfDFePFIMU6a7iTEEyKCDY5A5tc23vudrayfNmPkkU4bDq5N7SZFLWSwsvl2DX2uNFI71Cwcg4hnbOU1JJZnLAk/iygAk/vVeeHcLWFI1AW6Ai6gqDfckXN7763rpVJ1LiTbio/Y41vRjQhoTb8yuckcBlieSSRWjBXKFb4m1Hmb2tYDbWsfPeIkwEsPEogCiBosUpJAaE+ZH0B8yOLDT9aRsTV0rBj8Ck8UkMq545FZHXXVXBBGmo0NSQgoLCJj9wTZ0VgCAwBsdDqL6/OslR3AsReIRsfvIrRv63QWD+zrZx8mqRrcClKUApSlAK/MkgUFmIUAEkk2AA3JJ2Ffqqt4mvbhWK+fSX/ABzRr9Rrt3rDeEb04a5KPdkNxrxhhjJXDRNibfjLdOL+E2LN75QD2NUzjfiTjMUMvUGHT8sOZGP70l83+HL871V6VTlVkz3FDwi2pYbWp/P7cGebiEzrlOJxJF72681rjvbNbua/fCJ5o8RG2HkdJneNQQ2UsXZVCsbEFTpurDvY1q1deRuS5cVBJiI5RDJ1FjifuigjrypYH7zISi+nm2uCENUnjJi/jb29GU3BZey27/zJ2ilKVdPCilKUApSlAKUpQClKUApSlARWNjEeKinIBDDosxtdCzXiIvsCxZDbcvH6aStY54FkVkdQysCCpFwQexB3qLTESYUZZQ80Sg2lUF5FUbCZRdmIH41vexuBuQJilYcLjY5VzRyJItyLowYXG4uDvWagFKUoBSlKAUpSgI3imFIIniF5UGoH62Pdoj6ncqezd7Fr72HxCyIrocysAwPqGFwf5VkqHws/2VxBIQI3Y9F9hdyT0G/aGtj+IabjUCYpSlAKUrBi8dHCM0siRi9ruyqL+l2O9AZ6ofjBxXp4JILXM8i6/lWErISPXzKg/iNWHi3NkMMd4yMVKysY4YnRpJMvxFddFFtW2HzJAPEuY+aJeISiWUgAC0aLfIitYm19STYXY72GgAAqKrLSjq+FWkq9dS6Rab/QiqUpVI94K7D4NYnPw9hZRklYeVma5ZI3Zjfa5cnKNhYHW9cgWBmV2XZAhY2JAzyIig/lJzEgn8h3runhphsnC8LpbMJH/wCbI7g/yIqzRW55nx6pGUIxT3T3/LP88yz0pSrJ5QUpSgFKUoBSlKAUpSgFKUoBSlKAh+J8MyOmIiVsyMDIiMy9VLOCGVSA7LnzgEG5W3cEb2D4pFNcRyKxHxLs6/vofMp9wK2q1sZw6Oa2dASPhbVXU+qOtmU+xFAbNKi34MwBMeImVh8GZzIg+TK2rqe9ze2xU61lwfE8z9KVOlLa+XMGVx3aJtM6g73AIuLgXFwN+lKUApSlAKq3idCr8LxIZQw+63F/1setWmqz4k/ovE+0X9WOtZfCyzaJOvTT/wCl6nFOFcanwrh4JpI2AtuWUj8rK1ww9/pY11HC+MOH+zo0kcpnyjNGieXON8rscuUnXe9j66VyKlU41JRPa3PhdvcNNrGO2Fnz2LrjfF7Gu7GNcPCmY5QUaRst9A5zgXt6AfWqlxfiUmLkMmIkMzEWu1rAflUCwVfkAPU3Na9KxKcpck1Cwt6G8I79+WfvC4qSKJ4Y5GSJ/iRQqhtrh2AzOL9ibdtr3xM4G5A9zavtdO8HeE5kxE0kClX6XTdgjE5eoHUakqQctwbWJrMU5vDIbqvSsKbnCKy3xxk5eJlOzKfqK3uH8HnxJZYIJJioDEKALAkAakjcn/U7AkekEjA2AHtpX6qZUF3OJPx+o17sEvr9iD5f5Vjw2BGEZQwZGExtbqNID1Ce9jcgegAHapTAYJYIo4UBCRoiLc3OVAALnubCtilWDz0pOTbfUUpShqKUpQClKUApSlAKUpQClKUApSlAKUpQCsGMwKTKFcXsQQQSrKR+JWUhlNiRcEaE+tZ6UBGHB4iP+7xCyAfhmQEm34RJHly/vFXPv3xx8fYFhLhMTFlIBYIsqE2vdOkzOy9r5R8wKl6UBr4PiEcwJikSQDQ5WBsfQ22PyNbFaeL4UkjB7sjgWzoxV8t75SR8Qv2N7XuKwBcTFcDJiF7M7dKUfstlQq/v5fQg7kCTqs+JP6LxPtF/VjqT/twJpPG+H/aYBovfqJdV/iymofm/EDG4OXD4UjESPktkIKDK6sS8nwLop0JuewNay4ZYtZKNeEpcKS9ThhNAa6ny/wCDyZS2NkLsbWSJ3RV73MgszH2sB89xKcW8IMDMLosuGew88crX0UC7K+ZWvYX0udTe5vVZUXjc9TV8eoxnpjFtd+PyX9HGaVP81ckz8PYllMsJNlmUXUAnyiUD+7bYX+EnY62EBUUouLwzs0LincQ103lenmKkOC8wz4J8+HlKagshN4nt2ddjppmHmA2Iqc8POTl4hNI0oboRDzZSVLyN8KBhqAF8xt6p610ZfC7h4/2Zj7zzn/5KlhTk90cm+8TtoSdCpFy78Y/sluWuYEx2HWdEdASwswAIKGzWIJDC4IuPSpWtThXCYsLEsMKZEUsQt2OrEsdWJOpJNbdW0eNljU9PApSlDUUpSgFKUoBSlKAUpSgFKUoBSlKAUpSgFKUoBSlKAUpSgFKUoBSlKAUpSgPxPArqyOodWBDKQCrAixBB0II7Vx7nvw3OEBxGFzvAMxkQnM8WujKd2jAve9yNCSRcjslfDWsoqSwy1bXVS2nrg/NdH5lD8HJWOBlBy5VncLYeY5kjc5j31bQ+lh2FX2qF4M/o9/8Az5f/AGx1faR2SNbqWutOWOW/UUpStiu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data:image/jpeg;base64,/9j/4AAQSkZJRgABAQAAAQABAAD/2wCEAAkGBhQQEBESEhASERUWFxIYGBcYFRYVExYYExcVGhcTFRgYHCYeFxkkGhgYHzsgJScpLywsFx4xNjAqNSYrLikBCQoKDgwOGg8PGiklHyUqMDUvLyo1MS8sLDUvKTAqNCwpKS8qLC8qKS4sNCovKSwsKSwsLCwtLSw2MCwsKSwpNP/AABEIALkBEAMBIgACEQEDEQH/xAAcAAEAAgMBAQEAAAAAAAAAAAAABQYDBAcIAQL/xABEEAACAQIEBAQDBAcFBgcAAAABAgMAEQQSITEFBhNBByJRcTJhgRQjQlI1Q2JygpGzFTOSobFEU2OT4fEkc6Kyw9Hw/8QAGgEBAAIDAQAAAAAAAAAAAAAAAAMEAQIFBv/EADARAAIBAwMCAwYGAwAAAAAAAAABAgMEERIhMUFRBXGxEyIyYaHRM5HB4fDxFCNS/9oADAMBAAIRAxEAPwDuNcm8bOBgPh8WFHmBhc6bi7RafWQX/drrNVjxG4CMZw+UbPFeZPTNEreU+6llv2vftQirQ103E8+iIDZQPoK3+G8Ylw8sUiSP5HVsvUkVXym+VgrDQ/8A64rSBqT4FyzLjmmXDqjSJHmAY5b3kjW2Y7aFj9CO9bHBoa3NKL3Ow8s+KWFxeVJD9llOmVyOmx9Ek0B9jlJ7A1c6838x8qz4F5FmjZkW33qxv0WDAahrWG9iCdwd9Cd7lnxAxWBsqv1oh+qkJKgekbfFH9Lj9msYOnC7cXprLHzPQVKq3LHiLhcdlQN0Zj+qkIBJ/wCG3wyew19QKtNYL8ZKSyhSlKGRStf+0IsxXqx5gbEZ1uD6EXrOGB21oD7SlKAUpSgFKUoBSlKAUpSgFKUoBSlKAUpSgFKUoBSlKAUpSgFfGFxY619pQHmjmDhjYbFTwtGY8skmUH/dlm6bL+yUtb/pVp8HZSOJFQdGgluPXK0RH+Z/zrZ8YeAyJixigrNFIkaltwki3GQ/lBGUi+5LfIVXOR+YRgcbHM4+7s0cmhJCPa7ADUkFVNrG4BG9qz0OJhUrrfZZ9T0Dj8GJopIm+GRHQ+zgg7fI15mxmBeCR4ZBZ42KMPmuhI+R3HyIr05h8QsiK6MHVgGVgbqwYXBBG4IrjfjLw5Y8bFIq2M0ZLnWzNGVW/vlKj6CiLl9T1U9XYoBFWXhPiLjsMoRMRnUbCVerb5BjZ7fLNp2qt0rJx4VJ0/heC+ReM+NHxRYVv4JFP9Q/6VIQeN8n48FG3zWZl/yMZ/1rmdKYJ1eVl1O+8j9PFYITPCn3suLexCvbqYiVstyNbXtUyeXcMf8AZcP/AMqP/wCqg/C39FYf3m/qyVbK1O5SeqEW+xDGMYJmZUC4drFwoAELDQy2/wB2Ra9vhK5rWLETANfahwhwZQKQcOzKoX8UJcgKFPeLMQMv4cwscosokJilKUApSlAKUpQClKUApSlAKUpQClKUApSlAKUpQClKUBHcv8aXG4WHEoCokUNlO6nZkPzDAj6VI1iwuFSJAkaKii9lUAAXJJ0HzJP1rLQGLE4ZJUZJEV0YEMrAMrA7gg6EVwrxE5O+wYjNGrfZ5dUO4RtS0N/lbML9jbXKa7HxPiE6YrBxRQM0TtIZpbAoirG+Vb3uGL5O1rXHtHeJbQjhmJ62U+U9MMwUmYAmPISRdri9hqQCLG9qFe4pKrBpnJ+VeOYxckWGkLdAvOkGcqZhp1cOgv57qWcLYkWcjUiug+K+IifhCyyDKxMLxAqS2cgsybAreMSDW1ccw+IaORJENmRlZT6FSCNvau08I4fFxzCwYjFZnCyTERAhQhzKMjMoBdQENr2usmtyAayyraVPaU3B8/M4iDevtXDxH5NOCxLyxRkYaQgqVHkicizRfsi4zDt58o2tVPrJy6tJ0pOLFKUrJEd68Lf0Vh/eb+rJVsqp+Fv6Kw/vN/Vkq2Voemofhx8l6CtbiWE60MsV7Z0db+mYEX+l71s0oSmnwviAmjB+FxYSIfijewzIw7HX6ggi4INbUkgVSzEAAEknQADcn5Vp43huZupG5ilAAzAZlYAkhJEOjrcnuCLtZhc31ZYJp7RSoscf6xlbMJRpaNAdVVtc1xt5RmvmAGSPiM7gOuF8h1XNLllt2LIVst97Zr+tjcDLhuKEyCKSJoXZWZblGDBCoaxVjqMy6EDfS9jbfrUxvCopipkjVmUEK+0iZrXyOLMmoGxGw9KA26VH8JnbzxSMWeIgZju6MLpIfna6k92RttqkKAUpSgFKUoBSlKAUpSgFKUoBSlKAUpSgFKUoDQ45wSPGQPBMCUe2xsQVIKsp7EEA/SvP3NnDZcNiWws87zmLJkZmcgoQrKyK7HINbWBtcMLmvSFRfMHLUGOi6c6XG6sDldCL2ZW7bnTY3NwaFevRdSOE8M8211Twe5qQL/Z7qFa8jxMLAMCczo37YJZge63/AC61fmbwxxOBgfENLDJGjgHLmD5GcIr2Itc3BIvp6neqtDiHjZZI2ZHU3VgSpBHzGtjqD6gkVtycqnrtai1dT0rxrg0eMgeCZSyPa9iVN1YMCCNQQQD9K4NzrykOGzpCJ2nzJnuyBCt2K2JBs2oOwFha9967ZyhzZFxLD9aJWSzFWRrZ0YWNjbQ3BBuPX1BrT515Fj4mIyZWhkjzBWADCz5bqym1x5RsRb61g6lxRVWG3PQ4BStrjPDzhcTNhnIzxuy+hZRqrhbkgMpVu/xb1q1seflFxeGd68Lf0Vh/eb+rJVsqp+Fv6Kw/vN/Vkq2Voekofhx8l6ClKUJRSlRfFuZIML/eyWNrkDUgZXa9v4CPe3rWJSUVlmUm9kSlK53znzViUYdDN0CUIdCAsikAkLLrYlja110He9VTFeJs8RuksyAXBEmWUZh2IIJt2uCKqO7gpacMsxtpOOrKOucSjaN1xCKXspWRF+J03BUfidDcgdw7gakAyEMwdVZSGVgCCNQQRcEfK1c85c8XUlFsSgXc9SIFksu5dNWT3ufpVr4JaJ1iSRngeJZIc2pVQbMitbMVAaKwa5F97aCxCpGfwsgnTlDkm6UpUhoKUpQClKUApSlAKUpQClKUApSlAKUpQClKUB+JYg6lWUMpBBBAIIO4IOhFcU8SOQo+H9OaAt0ZHKZGNzG2UsoU7lLK25JFhqb6durlfjhxcWwmEBUsWadha7BYwUQg30uzkba5T6akVrmEZU3q6IhPCPjiYbFvE1/v1jRAoJJdX08o7BXdi2wCkmu315p5f4ocLioZg7IFePOQxW8edTIpKkG1he3yG+1eiuFH7pfPJJYuM0ls7ZXYZvKACDbQgaixrLI7GeqljsU7xhw+HGAMkiL1s8QiYLeW+bzKuouOn1NCbfW1cVU6DtoK7/4g8otxLDIkcojeN+ouYXRvKylWtqNG3HcVw7i3AsRg3WPExdJ2UMBmVgRcgkFSRoRtfS4vuKIrX8JNqWNu523wt/RWH95v6slWyqn4W/orD+839WSrZWDo0Pw4+S9BSlakvFY0fIzZTpuDYXta5271rKcY/E8EyTfBWouIMMRIzgNIvVCXuF0zabWA0BJJFgDvXPuZoZ5ZJWUJNrmcgOzMBYZrWsFA0sDoPrXUuZZMPEjF4wZHBsVsslrWLl7eUAdzvtY7VUMRinweH+8z/wDiXVVUX6gjQlmlsDfcgADWx29OXcQecN7Lf+y3bzw8Jbso/FsVNFFG4dorFlKG4V2yXYOpJupGwN7ea3a0ZxV1kiLDuAd/VFIB9rX+tOZZlJVlV7ZYj59ybtZRbTQG1xfa16jExGeMJsq7k3sBf4dBfMRb+VV4U3hPsy65JNr5GvGBlQrcEeY20PlIyuvqQdbVdeSefJMNJAsjZo0b5sSkmj5PQFgjlfzRi1rtVYThR0disQzKozbqxW8bX/KwG/v8qwgAar77WUm1pVHy1O/YVa9ph5iQ+zTWGepMHj0mBKMGsbEahlP5WU2Kn5ECtiqH4fcRi4jhgsoDYjD5UMim0mTXpusqG+q3BAOpDXFjrYOJwSYeKSSPFPZUclZFWU+UXvHsc+lhcsNdQa6UZKSyjnSjpeGTlKx4fNkXPYtYZrbZra2+V6yVsailKUApSlAKUpQClKUApSlAKUpQClKUArnfiV4f/amOMiBaRUVWALlsqMTnRVv1CFLfdWGbQggjzdEpQw0pLDPLuIwrxOUkjeNhuroyNa5AbK4BsbaG2tdq8NHgw2Ew+HTOvUw64m7EGMkhVnSPXy5HsSv/ABL+tpnnHlGPiMBRgFlW5iktqjeh9UOgK/XcAjguNwE+CnySq0UibAnMtnuCV/CyOMwNtGFwe4rPJzVH/Ek5YzF/Q9M1A878vnHYKWJBGZBZo+oLrnXtceZLi65lIIzV95I4ik/D8KyMDaKJGAJYq6IqshLEm4I7m+x71O1g6WzRTvC+Xp4CLDSsq4iLq9SIkCRfvX8xQ2IU3BBtY3FquNRfEOD3k+0w5UxAQpcqCrre4jf8Vr31BFr99q2eHY/rR5spRxo6E+ZHAF0J7777EEEaEUMRiopJGyZACASATsL6m3oO9RnHQhhZsqsbquYWJHmAOo9NfrVT5fMsnEZJJgyOpa4bLmRPwx3/AC+YDTe/zrbx3FfsWLcYl/uJRMcoUmO2hXKBu+liPVr7Gq2t1FhLl4J4QTUpOSWFnc1sZjkhxGHlmHUiKRC4Ga2VNB+0BJmNuxO21Yue8bHPFHiowzdDMWFrExsVDOt9Dax+hJ7VsNjxF1VAXERyWaIvZl81ysgvo2hy+t01qvtiWWPqEyIkvXT7yARhg2cBUVlXyKpNtNdTVCvUcU4tbddv19CWgstSRQONcSSRelGmbJcK5HxIouQRuGUkm/pY++vHg1wkkTzozKx1A8pyg+dgSDqFtp6m2lbXEk+zMelkdGVBrm8rWFmVjYr5tj2uBtUPO7O2eUm+m+mwCjQbaKB9KxTS07cfVlyec78+hcubuRJ8NJfMs0bROyPcgusKgmO2wdYwXHqEa19qqjzNqbDd2A7Zh5X+jAVfuR/FHIseH4ggljQjJJlzPHYWGYW8wAJFx5gPzA1+ud+SoYYhiMLIHhkixJSxzAdHDCRbMPiB+zt/iqz7KLXukHtJJ+8SPgWWDY9DsvQB/fUzqf8AJR/IVYeK4JcTxyCMszCCJMQVzHIpQyooKg/EzSo1/SIjuaw+FGB6f9qG1j9unX6JYgf+s1Kcv4K3FeKync/ZEBtbQRkkA/iFiu+1XILTFIp1HmWS1UpSpDQUpSgFKUoBSlKAUpSgFKUoBSlKAUpSgFKUoBVA8VuUZcYMPLh4upIhZGAKqxSSxBuxAsrL66ZyfWr/AEoaTgpxcWVPw55Sk4dh5FmZTJI+chSSigKqhbkC501NvQa2ubZSlDMYqKUUKh+Ky/ZWbFWJjy/fqqlmCpe0yqNWKg2I3K2t8ADTFKGxTeJccw8E0M4JmR0DZlsy5XIZHVrjMurEDW19LVFc98EbiEUGNwqvIAhDJs2UEkFEO7A5rgb6WvapPi3KmfFMqylI3hd1jOqI6yL1ClvhVhICRrqbi2oP3lni0eDj6E0qKFLEMWJBzMSoX5ZR3trp3qtCfsKvTDNK1FV4OMii8I5qxPDleDp5SWuRKJAyBgb5BcZb6G/y71N8N56w8GGmQpLOzHSOSzRm69yfw3FjudRodTVm5t4NBIDLiML1BcDqxHLKijYk31G410F71U8ZyzhcTKsGFyweUMsrmRsx7xOHOjbkWt8O5zWHQjCNb/Y4vbJzHVr2kXbwmnlrGeeuEun77H3h3MfB1DPNghh8ik3YNNmLgoyeW5YWawDC2p2IqocU5AVsTIY58sBN0MgOcK1iE1IDEC43vYC9u0tjuS3hR5DisIQqs1kkLSEj4QEIGpuD8vnURwvhEsyrHEGkEdlAZ10zE6DOwvcknT19qq1beM0nRmorq8ehNTv7ilmFem5SfC+/Jlx3hhiLyPhnilgUizPIInVSAQsoe2UgEeYHXQjewneUuAzYRQZ8Xh5cJMJFkgiJmzBkZGa4yiNrGxdTcg7HtjxHJPEIllhEGZZGjd2R1KuUXKmYsQbKL6WFjr6VafD7k2WHqPi40ANgsbWdrg6ubHLbt3+nfDttMMqS1fT8i5RvnUq6Jwko4+vn2+ZYsFHHw/DzSvdepLLM40LZ53uI1tufhX6X0rX5N4uMQ2MYKVvIjAFs2hjVbg+l42/lWPnCQYmBI42U5ijowYbAsCxvstjfNtofldyNwc4c4sMQXEkaeU3XIsSMlu+8jb/9THGTdTC4SJmWqlKVYNRSlKAUpSgFKUoBSlKAUpXy9AfaUpQClKUApSlAKUpQClKUAqv8UabCSGeJZJ4WBMkQOZ1bUmVM2trADIp7aKS1xYKUBEcajYrDiIy14mzkAAM8TD7yOz+os1jY3Qaio3nHhBxUUbxhn00AVTo2obWzfSpLmfF5IMugEjCNjdcyrJcMyKxGd+wUXN2vZrZTKolgANgLfyrScFNYYOecBwudUwmMSVQkl4zdlD5iSynTSxA2INi1ja98/HuXlUj7MpPxgr1FZrpY+UE5iR3AJI00q1cX5fjxKsrZlzEE5SAWsLAEkGw9rVTZ/DyUOChFxY5g+WzHTy99N7/9qjhVr0Ekt12K9e1o1viW/fqaGLkjYfEgI0ZSQN9dQe1za/o7Uwk8SxhYcufUqEHnJsLNYa5rW+ulTPERPEUi600zI0V8v3hYAhzGbgXZlVhluTY5mZF3+8DbEzZunIVzGW7ZVtESxYRNdA4KhlUqwUiwIDCubGx0pe8+eMfudt3mtOWhdud/njbp1MfDFePFIMU6a7iTEEyKCDY5A5tc23vudrayfNmPkkU4bDq5N7SZFLWSwsvl2DX2uNFI71Cwcg4hnbOU1JJZnLAk/iygAk/vVeeHcLWFI1AW6Ai6gqDfckXN7763rpVJ1LiTbio/Y41vRjQhoTb8yuckcBlieSSRWjBXKFb4m1Hmb2tYDbWsfPeIkwEsPEogCiBosUpJAaE+ZH0B8yOLDT9aRsTV0rBj8Ck8UkMq545FZHXXVXBBGmo0NSQgoLCJj9wTZ0VgCAwBsdDqL6/OslR3AsReIRsfvIrRv63QWD+zrZx8mqRrcClKUApSlAK/MkgUFmIUAEkk2AA3JJ2Ffqqt4mvbhWK+fSX/ABzRr9Rrt3rDeEb04a5KPdkNxrxhhjJXDRNibfjLdOL+E2LN75QD2NUzjfiTjMUMvUGHT8sOZGP70l83+HL871V6VTlVkz3FDwi2pYbWp/P7cGebiEzrlOJxJF72681rjvbNbua/fCJ5o8RG2HkdJneNQQ2UsXZVCsbEFTpurDvY1q1deRuS5cVBJiI5RDJ1FjifuigjrypYH7zISi+nm2uCENUnjJi/jb29GU3BZey27/zJ2ilKVdPCilKUApSlAKUpQClKUApSlARWNjEeKinIBDDosxtdCzXiIvsCxZDbcvH6aStY54FkVkdQysCCpFwQexB3qLTESYUZZQ80Sg2lUF5FUbCZRdmIH41vexuBuQJilYcLjY5VzRyJItyLowYXG4uDvWagFKUoBSlKAUpSgI3imFIIniF5UGoH62Pdoj6ncqezd7Fr72HxCyIrocysAwPqGFwf5VkqHws/2VxBIQI3Y9F9hdyT0G/aGtj+IabjUCYpSlAKUrBi8dHCM0siRi9ruyqL+l2O9AZ6ofjBxXp4JILXM8i6/lWErISPXzKg/iNWHi3NkMMd4yMVKysY4YnRpJMvxFddFFtW2HzJAPEuY+aJeISiWUgAC0aLfIitYm19STYXY72GgAAqKrLSjq+FWkq9dS6Rab/QiqUpVI94K7D4NYnPw9hZRklYeVma5ZI3Zjfa5cnKNhYHW9cgWBmV2XZAhY2JAzyIig/lJzEgn8h3runhphsnC8LpbMJH/wCbI7g/yIqzRW55nx6pGUIxT3T3/LP88yz0pSrJ5QUpSgFKUoBSlKAUpSgFKUoBSlKAh+J8MyOmIiVsyMDIiMy9VLOCGVSA7LnzgEG5W3cEb2D4pFNcRyKxHxLs6/vofMp9wK2q1sZw6Oa2dASPhbVXU+qOtmU+xFAbNKi34MwBMeImVh8GZzIg+TK2rqe9ze2xU61lwfE8z9KVOlLa+XMGVx3aJtM6g73AIuLgXFwN+lKUApSlAKq3idCr8LxIZQw+63F/1setWmqz4k/ovE+0X9WOtZfCyzaJOvTT/wCl6nFOFcanwrh4JpI2AtuWUj8rK1ww9/pY11HC+MOH+zo0kcpnyjNGieXON8rscuUnXe9j66VyKlU41JRPa3PhdvcNNrGO2Fnz2LrjfF7Gu7GNcPCmY5QUaRst9A5zgXt6AfWqlxfiUmLkMmIkMzEWu1rAflUCwVfkAPU3Na9KxKcpck1Cwt6G8I79+WfvC4qSKJ4Y5GSJ/iRQqhtrh2AzOL9ibdtr3xM4G5A9zavtdO8HeE5kxE0kClX6XTdgjE5eoHUakqQctwbWJrMU5vDIbqvSsKbnCKy3xxk5eJlOzKfqK3uH8HnxJZYIJJioDEKALAkAakjcn/U7AkekEjA2AHtpX6qZUF3OJPx+o17sEvr9iD5f5Vjw2BGEZQwZGExtbqNID1Ce9jcgegAHapTAYJYIo4UBCRoiLc3OVAALnubCtilWDz0pOTbfUUpShqKUpQClKUApSlAKUpQClKUApSlAKUpQCsGMwKTKFcXsQQQSrKR+JWUhlNiRcEaE+tZ6UBGHB4iP+7xCyAfhmQEm34RJHly/vFXPv3xx8fYFhLhMTFlIBYIsqE2vdOkzOy9r5R8wKl6UBr4PiEcwJikSQDQ5WBsfQ22PyNbFaeL4UkjB7sjgWzoxV8t75SR8Qv2N7XuKwBcTFcDJiF7M7dKUfstlQq/v5fQg7kCTqs+JP6LxPtF/VjqT/twJpPG+H/aYBovfqJdV/iymofm/EDG4OXD4UjESPktkIKDK6sS8nwLop0JuewNay4ZYtZKNeEpcKS9ThhNAa6ny/wCDyZS2NkLsbWSJ3RV73MgszH2sB89xKcW8IMDMLosuGew88crX0UC7K+ZWvYX0udTe5vVZUXjc9TV8eoxnpjFtd+PyX9HGaVP81ckz8PYllMsJNlmUXUAnyiUD+7bYX+EnY62EBUUouLwzs0LincQ103lenmKkOC8wz4J8+HlKagshN4nt2ddjppmHmA2Iqc8POTl4hNI0oboRDzZSVLyN8KBhqAF8xt6p610ZfC7h4/2Zj7zzn/5KlhTk90cm+8TtoSdCpFy78Y/sluWuYEx2HWdEdASwswAIKGzWIJDC4IuPSpWtThXCYsLEsMKZEUsQt2OrEsdWJOpJNbdW0eNljU9PApSlDUUpSgFKUoBSlKAUpSgFKUoBSlKAUpSgFKUoBSlKAUpSgFKUoBSlKAUpSgPxPArqyOodWBDKQCrAixBB0II7Vx7nvw3OEBxGFzvAMxkQnM8WujKd2jAve9yNCSRcjslfDWsoqSwy1bXVS2nrg/NdH5lD8HJWOBlBy5VncLYeY5kjc5j31bQ+lh2FX2qF4M/o9/8Az5f/AGx1faR2SNbqWutOWOW/UUpStiuKUp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data:image/jpeg;base64,/9j/4AAQSkZJRgABAQAAAQABAAD/2wCEAAkGBhQQEBESEhASERUWFxIYGBcYFRYVExYYExcVGhcTFRgYHCYeFxkkGhgYHzsgJScpLywsFx4xNjAqNSYrLikBCQoKDgwOGg8PGiklHyUqMDUvLyo1MS8sLDUvKTAqNCwpKS8qLC8qKS4sNCovKSwsKSwsLCwtLSw2MCwsKSwpNP/AABEIALkBEAMBIgACEQEDEQH/xAAcAAEAAgMBAQEAAAAAAAAAAAAABQYDBAcIAQL/xABEEAACAQIEBAQDBAcFBgcAAAABAgMAEQQSITEFBhNBByJRcTJhgRQjQlI1Q2JygpGzFTOSobFEU2OT4fEkc6Kyw9Hw/8QAGgEBAAIDAQAAAAAAAAAAAAAAAAMEAQIFBv/EADARAAIBAwMCAwYGAwAAAAAAAAABAgMEERIhMUFRBXGxEyIyYaHRM5HB4fDxFCNS/9oADAMBAAIRAxEAPwDuNcm8bOBgPh8WFHmBhc6bi7RafWQX/drrNVjxG4CMZw+UbPFeZPTNEreU+6llv2vftQirQ103E8+iIDZQPoK3+G8Ylw8sUiSP5HVsvUkVXym+VgrDQ/8A64rSBqT4FyzLjmmXDqjSJHmAY5b3kjW2Y7aFj9CO9bHBoa3NKL3Ow8s+KWFxeVJD9llOmVyOmx9Ek0B9jlJ7A1c6838x8qz4F5FmjZkW33qxv0WDAahrWG9iCdwd9Cd7lnxAxWBsqv1oh+qkJKgekbfFH9Lj9msYOnC7cXprLHzPQVKq3LHiLhcdlQN0Zj+qkIBJ/wCG3wyew19QKtNYL8ZKSyhSlKGRStf+0IsxXqx5gbEZ1uD6EXrOGB21oD7SlKAUpSgFKUoBSlKAUpSgFKUoBSlKAUpSgFKUoBSlKAUpSgFfGFxY619pQHmjmDhjYbFTwtGY8skmUH/dlm6bL+yUtb/pVp8HZSOJFQdGgluPXK0RH+Z/zrZ8YeAyJixigrNFIkaltwki3GQ/lBGUi+5LfIVXOR+YRgcbHM4+7s0cmhJCPa7ADUkFVNrG4BG9qz0OJhUrrfZZ9T0Dj8GJopIm+GRHQ+zgg7fI15mxmBeCR4ZBZ42KMPmuhI+R3HyIr05h8QsiK6MHVgGVgbqwYXBBG4IrjfjLw5Y8bFIq2M0ZLnWzNGVW/vlKj6CiLl9T1U9XYoBFWXhPiLjsMoRMRnUbCVerb5BjZ7fLNp2qt0rJx4VJ0/heC+ReM+NHxRYVv4JFP9Q/6VIQeN8n48FG3zWZl/yMZ/1rmdKYJ1eVl1O+8j9PFYITPCn3suLexCvbqYiVstyNbXtUyeXcMf8AZcP/AMqP/wCqg/C39FYf3m/qyVbK1O5SeqEW+xDGMYJmZUC4drFwoAELDQy2/wB2Ra9vhK5rWLETANfahwhwZQKQcOzKoX8UJcgKFPeLMQMv4cwscosokJilKUApSlAKUpQClKUApSlAKUpQClKUApSlAKUpQClKUBHcv8aXG4WHEoCokUNlO6nZkPzDAj6VI1iwuFSJAkaKii9lUAAXJJ0HzJP1rLQGLE4ZJUZJEV0YEMrAMrA7gg6EVwrxE5O+wYjNGrfZ5dUO4RtS0N/lbML9jbXKa7HxPiE6YrBxRQM0TtIZpbAoirG+Vb3uGL5O1rXHtHeJbQjhmJ62U+U9MMwUmYAmPISRdri9hqQCLG9qFe4pKrBpnJ+VeOYxckWGkLdAvOkGcqZhp1cOgv57qWcLYkWcjUiug+K+IifhCyyDKxMLxAqS2cgsybAreMSDW1ccw+IaORJENmRlZT6FSCNvau08I4fFxzCwYjFZnCyTERAhQhzKMjMoBdQENr2usmtyAayyraVPaU3B8/M4iDevtXDxH5NOCxLyxRkYaQgqVHkicizRfsi4zDt58o2tVPrJy6tJ0pOLFKUrJEd68Lf0Vh/eb+rJVsqp+Fv6Kw/vN/Vkq2Voemofhx8l6CtbiWE60MsV7Z0db+mYEX+l71s0oSmnwviAmjB+FxYSIfijewzIw7HX6ggi4INbUkgVSzEAAEknQADcn5Vp43huZupG5ilAAzAZlYAkhJEOjrcnuCLtZhc31ZYJp7RSoscf6xlbMJRpaNAdVVtc1xt5RmvmAGSPiM7gOuF8h1XNLllt2LIVst97Zr+tjcDLhuKEyCKSJoXZWZblGDBCoaxVjqMy6EDfS9jbfrUxvCopipkjVmUEK+0iZrXyOLMmoGxGw9KA26VH8JnbzxSMWeIgZju6MLpIfna6k92RttqkKAUpSgFKUoBSlKAUpSgFKUoBSlKAUpSgFKUoDQ45wSPGQPBMCUe2xsQVIKsp7EEA/SvP3NnDZcNiWws87zmLJkZmcgoQrKyK7HINbWBtcMLmvSFRfMHLUGOi6c6XG6sDldCL2ZW7bnTY3NwaFevRdSOE8M8211Twe5qQL/Z7qFa8jxMLAMCczo37YJZge63/AC61fmbwxxOBgfENLDJGjgHLmD5GcIr2Itc3BIvp6neqtDiHjZZI2ZHU3VgSpBHzGtjqD6gkVtycqnrtai1dT0rxrg0eMgeCZSyPa9iVN1YMCCNQQQD9K4NzrykOGzpCJ2nzJnuyBCt2K2JBs2oOwFha9967ZyhzZFxLD9aJWSzFWRrZ0YWNjbQ3BBuPX1BrT515Fj4mIyZWhkjzBWADCz5bqym1x5RsRb61g6lxRVWG3PQ4BStrjPDzhcTNhnIzxuy+hZRqrhbkgMpVu/xb1q1seflFxeGd68Lf0Vh/eb+rJVsqp+Fv6Kw/vN/Vkq2Voekofhx8l6ClKUJRSlRfFuZIML/eyWNrkDUgZXa9v4CPe3rWJSUVlmUm9kSlK53znzViUYdDN0CUIdCAsikAkLLrYlja110He9VTFeJs8RuksyAXBEmWUZh2IIJt2uCKqO7gpacMsxtpOOrKOucSjaN1xCKXspWRF+J03BUfidDcgdw7gakAyEMwdVZSGVgCCNQQRcEfK1c85c8XUlFsSgXc9SIFksu5dNWT3ufpVr4JaJ1iSRngeJZIc2pVQbMitbMVAaKwa5F97aCxCpGfwsgnTlDkm6UpUhoKUpQClKUApSlAKUpQClKUApSlAKUpQClKUB+JYg6lWUMpBBBAIIO4IOhFcU8SOQo+H9OaAt0ZHKZGNzG2UsoU7lLK25JFhqb6durlfjhxcWwmEBUsWadha7BYwUQg30uzkba5T6akVrmEZU3q6IhPCPjiYbFvE1/v1jRAoJJdX08o7BXdi2wCkmu315p5f4ocLioZg7IFePOQxW8edTIpKkG1he3yG+1eiuFH7pfPJJYuM0ls7ZXYZvKACDbQgaixrLI7GeqljsU7xhw+HGAMkiL1s8QiYLeW+bzKuouOn1NCbfW1cVU6DtoK7/4g8otxLDIkcojeN+ouYXRvKylWtqNG3HcVw7i3AsRg3WPExdJ2UMBmVgRcgkFSRoRtfS4vuKIrX8JNqWNu523wt/RWH95v6slWyqn4W/orD+839WSrZWDo0Pw4+S9BSlakvFY0fIzZTpuDYXta5271rKcY/E8EyTfBWouIMMRIzgNIvVCXuF0zabWA0BJJFgDvXPuZoZ5ZJWUJNrmcgOzMBYZrWsFA0sDoPrXUuZZMPEjF4wZHBsVsslrWLl7eUAdzvtY7VUMRinweH+8z/wDiXVVUX6gjQlmlsDfcgADWx29OXcQecN7Lf+y3bzw8Jbso/FsVNFFG4dorFlKG4V2yXYOpJupGwN7ea3a0ZxV1kiLDuAd/VFIB9rX+tOZZlJVlV7ZYj59ybtZRbTQG1xfa16jExGeMJsq7k3sBf4dBfMRb+VV4U3hPsy65JNr5GvGBlQrcEeY20PlIyuvqQdbVdeSefJMNJAsjZo0b5sSkmj5PQFgjlfzRi1rtVYThR0disQzKozbqxW8bX/KwG/v8qwgAar77WUm1pVHy1O/YVa9ph5iQ+zTWGepMHj0mBKMGsbEahlP5WU2Kn5ECtiqH4fcRi4jhgsoDYjD5UMim0mTXpusqG+q3BAOpDXFjrYOJwSYeKSSPFPZUclZFWU+UXvHsc+lhcsNdQa6UZKSyjnSjpeGTlKx4fNkXPYtYZrbZra2+V6yVsailKUApSlAKUpQClKUApSlAKUpQClKUArnfiV4f/amOMiBaRUVWALlsqMTnRVv1CFLfdWGbQggjzdEpQw0pLDPLuIwrxOUkjeNhuroyNa5AbK4BsbaG2tdq8NHgw2Ew+HTOvUw64m7EGMkhVnSPXy5HsSv/ABL+tpnnHlGPiMBRgFlW5iktqjeh9UOgK/XcAjguNwE+CnySq0UibAnMtnuCV/CyOMwNtGFwe4rPJzVH/Ek5YzF/Q9M1A878vnHYKWJBGZBZo+oLrnXtceZLi65lIIzV95I4ik/D8KyMDaKJGAJYq6IqshLEm4I7m+x71O1g6WzRTvC+Xp4CLDSsq4iLq9SIkCRfvX8xQ2IU3BBtY3FquNRfEOD3k+0w5UxAQpcqCrre4jf8Vr31BFr99q2eHY/rR5spRxo6E+ZHAF0J7777EEEaEUMRiopJGyZACASATsL6m3oO9RnHQhhZsqsbquYWJHmAOo9NfrVT5fMsnEZJJgyOpa4bLmRPwx3/AC+YDTe/zrbx3FfsWLcYl/uJRMcoUmO2hXKBu+liPVr7Gq2t1FhLl4J4QTUpOSWFnc1sZjkhxGHlmHUiKRC4Ga2VNB+0BJmNuxO21Yue8bHPFHiowzdDMWFrExsVDOt9Dax+hJ7VsNjxF1VAXERyWaIvZl81ysgvo2hy+t01qvtiWWPqEyIkvXT7yARhg2cBUVlXyKpNtNdTVCvUcU4tbddv19CWgstSRQONcSSRelGmbJcK5HxIouQRuGUkm/pY++vHg1wkkTzozKx1A8pyg+dgSDqFtp6m2lbXEk+zMelkdGVBrm8rWFmVjYr5tj2uBtUPO7O2eUm+m+mwCjQbaKB9KxTS07cfVlyec78+hcubuRJ8NJfMs0bROyPcgusKgmO2wdYwXHqEa19qqjzNqbDd2A7Zh5X+jAVfuR/FHIseH4ggljQjJJlzPHYWGYW8wAJFx5gPzA1+ud+SoYYhiMLIHhkixJSxzAdHDCRbMPiB+zt/iqz7KLXukHtJJ+8SPgWWDY9DsvQB/fUzqf8AJR/IVYeK4JcTxyCMszCCJMQVzHIpQyooKg/EzSo1/SIjuaw+FGB6f9qG1j9unX6JYgf+s1Kcv4K3FeKync/ZEBtbQRkkA/iFiu+1XILTFIp1HmWS1UpSpDQUpSgFKUoBSlKAUpSgFKUoBSlKAUpSgFKUoBVA8VuUZcYMPLh4upIhZGAKqxSSxBuxAsrL66ZyfWr/AEoaTgpxcWVPw55Sk4dh5FmZTJI+chSSigKqhbkC501NvQa2ubZSlDMYqKUUKh+Ky/ZWbFWJjy/fqqlmCpe0yqNWKg2I3K2t8ADTFKGxTeJccw8E0M4JmR0DZlsy5XIZHVrjMurEDW19LVFc98EbiEUGNwqvIAhDJs2UEkFEO7A5rgb6WvapPi3KmfFMqylI3hd1jOqI6yL1ClvhVhICRrqbi2oP3lni0eDj6E0qKFLEMWJBzMSoX5ZR3trp3qtCfsKvTDNK1FV4OMii8I5qxPDleDp5SWuRKJAyBgb5BcZb6G/y71N8N56w8GGmQpLOzHSOSzRm69yfw3FjudRodTVm5t4NBIDLiML1BcDqxHLKijYk31G410F71U8ZyzhcTKsGFyweUMsrmRsx7xOHOjbkWt8O5zWHQjCNb/Y4vbJzHVr2kXbwmnlrGeeuEun77H3h3MfB1DPNghh8ik3YNNmLgoyeW5YWawDC2p2IqocU5AVsTIY58sBN0MgOcK1iE1IDEC43vYC9u0tjuS3hR5DisIQqs1kkLSEj4QEIGpuD8vnURwvhEsyrHEGkEdlAZ10zE6DOwvcknT19qq1beM0nRmorq8ehNTv7ilmFem5SfC+/Jlx3hhiLyPhnilgUizPIInVSAQsoe2UgEeYHXQjewneUuAzYRQZ8Xh5cJMJFkgiJmzBkZGa4yiNrGxdTcg7HtjxHJPEIllhEGZZGjd2R1KuUXKmYsQbKL6WFjr6VafD7k2WHqPi40ANgsbWdrg6ubHLbt3+nfDttMMqS1fT8i5RvnUq6Jwko4+vn2+ZYsFHHw/DzSvdepLLM40LZ53uI1tufhX6X0rX5N4uMQ2MYKVvIjAFs2hjVbg+l42/lWPnCQYmBI42U5ijowYbAsCxvstjfNtofldyNwc4c4sMQXEkaeU3XIsSMlu+8jb/9THGTdTC4SJmWqlKVYNRSlKAUpSgFKUoBSlKAUpXy9AfaUpQClKUApSlAKUpQClKUAqv8UabCSGeJZJ4WBMkQOZ1bUmVM2trADIp7aKS1xYKUBEcajYrDiIy14mzkAAM8TD7yOz+os1jY3Qaio3nHhBxUUbxhn00AVTo2obWzfSpLmfF5IMugEjCNjdcyrJcMyKxGd+wUXN2vZrZTKolgANgLfyrScFNYYOecBwudUwmMSVQkl4zdlD5iSynTSxA2INi1ja98/HuXlUj7MpPxgr1FZrpY+UE5iR3AJI00q1cX5fjxKsrZlzEE5SAWsLAEkGw9rVTZ/DyUOChFxY5g+WzHTy99N7/9qjhVr0Ekt12K9e1o1viW/fqaGLkjYfEgI0ZSQN9dQe1za/o7Uwk8SxhYcufUqEHnJsLNYa5rW+ulTPERPEUi600zI0V8v3hYAhzGbgXZlVhluTY5mZF3+8DbEzZunIVzGW7ZVtESxYRNdA4KhlUqwUiwIDCubGx0pe8+eMfudt3mtOWhdud/njbp1MfDFePFIMU6a7iTEEyKCDY5A5tc23vudrayfNmPkkU4bDq5N7SZFLWSwsvl2DX2uNFI71Cwcg4hnbOU1JJZnLAk/iygAk/vVeeHcLWFI1AW6Ai6gqDfckXN7763rpVJ1LiTbio/Y41vRjQhoTb8yuckcBlieSSRWjBXKFb4m1Hmb2tYDbWsfPeIkwEsPEogCiBosUpJAaE+ZH0B8yOLDT9aRsTV0rBj8Ck8UkMq545FZHXXVXBBGmo0NSQgoLCJj9wTZ0VgCAwBsdDqL6/OslR3AsReIRsfvIrRv63QWD+zrZx8mqRrcClKUApSlAK/MkgUFmIUAEkk2AA3JJ2Ffqqt4mvbhWK+fSX/ABzRr9Rrt3rDeEb04a5KPdkNxrxhhjJXDRNibfjLdOL+E2LN75QD2NUzjfiTjMUMvUGHT8sOZGP70l83+HL871V6VTlVkz3FDwi2pYbWp/P7cGebiEzrlOJxJF72681rjvbNbua/fCJ5o8RG2HkdJneNQQ2UsXZVCsbEFTpurDvY1q1deRuS5cVBJiI5RDJ1FjifuigjrypYH7zISi+nm2uCENUnjJi/jb29GU3BZey27/zJ2ilKVdPCilKUApSlAKUpQClKUApSlARWNjEeKinIBDDosxtdCzXiIvsCxZDbcvH6aStY54FkVkdQysCCpFwQexB3qLTESYUZZQ80Sg2lUF5FUbCZRdmIH41vexuBuQJilYcLjY5VzRyJItyLowYXG4uDvWagFKUoBSlKAUpSgI3imFIIniF5UGoH62Pdoj6ncqezd7Fr72HxCyIrocysAwPqGFwf5VkqHws/2VxBIQI3Y9F9hdyT0G/aGtj+IabjUCYpSlAKUrBi8dHCM0siRi9ruyqL+l2O9AZ6ofjBxXp4JILXM8i6/lWErISPXzKg/iNWHi3NkMMd4yMVKysY4YnRpJMvxFddFFtW2HzJAPEuY+aJeISiWUgAC0aLfIitYm19STYXY72GgAAqKrLSjq+FWkq9dS6Rab/QiqUpVI94K7D4NYnPw9hZRklYeVma5ZI3Zjfa5cnKNhYHW9cgWBmV2XZAhY2JAzyIig/lJzEgn8h3runhphsnC8LpbMJH/wCbI7g/yIqzRW55nx6pGUIxT3T3/LP88yz0pSrJ5QUpSgFKUoBSlKAUpSgFKUoBSlKAh+J8MyOmIiVsyMDIiMy9VLOCGVSA7LnzgEG5W3cEb2D4pFNcRyKxHxLs6/vofMp9wK2q1sZw6Oa2dASPhbVXU+qOtmU+xFAbNKi34MwBMeImVh8GZzIg+TK2rqe9ze2xU61lwfE8z9KVOlLa+XMGVx3aJtM6g73AIuLgXFwN+lKUApSlAKq3idCr8LxIZQw+63F/1setWmqz4k/ovE+0X9WOtZfCyzaJOvTT/wCl6nFOFcanwrh4JpI2AtuWUj8rK1ww9/pY11HC+MOH+zo0kcpnyjNGieXON8rscuUnXe9j66VyKlU41JRPa3PhdvcNNrGO2Fnz2LrjfF7Gu7GNcPCmY5QUaRst9A5zgXt6AfWqlxfiUmLkMmIkMzEWu1rAflUCwVfkAPU3Na9KxKcpck1Cwt6G8I79+WfvC4qSKJ4Y5GSJ/iRQqhtrh2AzOL9ibdtr3xM4G5A9zavtdO8HeE5kxE0kClX6XTdgjE5eoHUakqQctwbWJrMU5vDIbqvSsKbnCKy3xxk5eJlOzKfqK3uH8HnxJZYIJJioDEKALAkAakjcn/U7AkekEjA2AHtpX6qZUF3OJPx+o17sEvr9iD5f5Vjw2BGEZQwZGExtbqNID1Ce9jcgegAHapTAYJYIo4UBCRoiLc3OVAALnubCtilWDz0pOTbfUUpShqKUpQClKUApSlAKUpQClKUApSlAKUpQCsGMwKTKFcXsQQQSrKR+JWUhlNiRcEaE+tZ6UBGHB4iP+7xCyAfhmQEm34RJHly/vFXPv3xx8fYFhLhMTFlIBYIsqE2vdOkzOy9r5R8wKl6UBr4PiEcwJikSQDQ5WBsfQ22PyNbFaeL4UkjB7sjgWzoxV8t75SR8Qv2N7XuKwBcTFcDJiF7M7dKUfstlQq/v5fQg7kCTqs+JP6LxPtF/VjqT/twJpPG+H/aYBovfqJdV/iymofm/EDG4OXD4UjESPktkIKDK6sS8nwLop0JuewNay4ZYtZKNeEpcKS9ThhNAa6ny/wCDyZS2NkLsbWSJ3RV73MgszH2sB89xKcW8IMDMLosuGew88crX0UC7K+ZWvYX0udTe5vVZUXjc9TV8eoxnpjFtd+PyX9HGaVP81ckz8PYllMsJNlmUXUAnyiUD+7bYX+EnY62EBUUouLwzs0LincQ103lenmKkOC8wz4J8+HlKagshN4nt2ddjppmHmA2Iqc8POTl4hNI0oboRDzZSVLyN8KBhqAF8xt6p610ZfC7h4/2Zj7zzn/5KlhTk90cm+8TtoSdCpFy78Y/sluWuYEx2HWdEdASwswAIKGzWIJDC4IuPSpWtThXCYsLEsMKZEUsQt2OrEsdWJOpJNbdW0eNljU9PApSlDUUpSgFKUoBSlKAUpSgFKUoBSlKAUpSgFKUoBSlKAUpSgFKUoBSlKAUpSgPxPArqyOodWBDKQCrAixBB0II7Vx7nvw3OEBxGFzvAMxkQnM8WujKd2jAve9yNCSRcjslfDWsoqSwy1bXVS2nrg/NdH5lD8HJWOBlBy5VncLYeY5kjc5j31bQ+lh2FX2qF4M/o9/8Az5f/AGx1faR2SNbqWutOWOW/UUpStiuKUpQ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6" name="Picture 8" descr="http://1.bp.blogspot.com/-3yVP12bWbFU/ToyvyjI0ZgI/AAAAAAAADu8/wkM_r2A2Q2U/s1600/pais-mexico-escu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08" y="1325563"/>
            <a:ext cx="4550055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366933" y="1395254"/>
            <a:ext cx="4707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+mj-lt"/>
              </a:rPr>
              <a:t>LA  VISIÓN  ACTUAL  DESARROLLAR  LAS  COMPETENCIAS  Y,  PROMOVER  LA  ALFABETIZACIÓN  CIENTÍFICA  DE  TODO  EL ALUMNADO EN LA LLAMADA SOCIEDAD DEL CONOCIMIENTO</a:t>
            </a:r>
            <a:endParaRPr lang="es-MX" sz="2000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2775" y="4311879"/>
            <a:ext cx="44210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latin typeface="+mj-lt"/>
              </a:rPr>
              <a:t>México lo hizo en 1993 </a:t>
            </a:r>
            <a:endParaRPr lang="es-MX" sz="3200" dirty="0" smtClean="0">
              <a:latin typeface="+mj-lt"/>
            </a:endParaRPr>
          </a:p>
          <a:p>
            <a:r>
              <a:rPr lang="es-MX" sz="3200" dirty="0" smtClean="0">
                <a:latin typeface="+mj-lt"/>
              </a:rPr>
              <a:t>en </a:t>
            </a:r>
            <a:r>
              <a:rPr lang="es-MX" sz="3200" dirty="0">
                <a:latin typeface="+mj-lt"/>
              </a:rPr>
              <a:t>educación básica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941762" y="3556001"/>
            <a:ext cx="58269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+mj-lt"/>
              </a:rPr>
              <a:t>LOS PROGRAMAS CAMBIARON SU DISCURSO DE TRANSMITIR HACIA CONSTRUIR EL CONOCIMIENTO EN EL AULA. EN ESTE CONTEXTO SE DICE QUE NECESITAMOS NUEVAS  CONCEPCIONES,  NUEVAS  FORMAS  DE  VIVIR  EL  APRENDIZAJE  Y  LA  ENSEÑANZA  TANTO  POR  PARTE  DE  ALUMNOS  COMO  DE PROFESORES PARA LOGRAR QUE LA ENSEÑANZA CONDUZCA AL APRENDIZAJE.</a:t>
            </a:r>
            <a:endParaRPr lang="es-MX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3467" y="1357830"/>
            <a:ext cx="3810000" cy="10297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ALFABETIZACIÓN CIENTÍFICA </a:t>
            </a:r>
            <a:endParaRPr lang="es-MX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748111" y="2387600"/>
            <a:ext cx="0" cy="88053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2105578" y="3289531"/>
            <a:ext cx="3285067" cy="1168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desenvolverse </a:t>
            </a:r>
            <a:endParaRPr lang="es-MX" dirty="0" smtClean="0"/>
          </a:p>
          <a:p>
            <a:pPr algn="ctr"/>
            <a:r>
              <a:rPr lang="es-MX" dirty="0"/>
              <a:t>en un mundo como el actual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748112" y="2643200"/>
            <a:ext cx="264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contribuir a formar </a:t>
            </a:r>
            <a:endParaRPr lang="es-MX" dirty="0" smtClean="0"/>
          </a:p>
          <a:p>
            <a:r>
              <a:rPr lang="es-MX" dirty="0" smtClean="0"/>
              <a:t>ciudadanos </a:t>
            </a:r>
            <a:r>
              <a:rPr lang="es-MX" dirty="0"/>
              <a:t>que sepan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766912" y="5092343"/>
            <a:ext cx="3962400" cy="1049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y que conozcan el importante papel que la ciencia desempeña en sus vidas 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3784600" y="4574106"/>
            <a:ext cx="33867" cy="43580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6079067" y="2082800"/>
            <a:ext cx="1100666" cy="6773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7535333" y="1437817"/>
            <a:ext cx="3911600" cy="189956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ser  concebida,  como  un  proceso  de “investigación  orientada”  que,  superando  el  reduccionismo  conceptual  permita  a  los  alumnos  (futuros  docentes) 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9685867" y="3522133"/>
            <a:ext cx="50800" cy="126987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7958667" y="4937584"/>
            <a:ext cx="3843866" cy="176119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que </a:t>
            </a:r>
            <a:r>
              <a:rPr lang="es-MX" dirty="0" smtClean="0"/>
              <a:t>favorecerá </a:t>
            </a:r>
            <a:r>
              <a:rPr lang="es-MX" dirty="0"/>
              <a:t>el aprendizaje mas eficiente y significativo.</a:t>
            </a:r>
          </a:p>
          <a:p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47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02267" y="1320506"/>
            <a:ext cx="50122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ASÍ, PARA LA UNESCO, EL OBJETIVO PRIMORDIAL DE LA EDUCACIÓN CIENTÍFICA ES FORMAR A LOS FUTUROS CIUDADANOS Y CIUDADANAS PARA QUE SE DESENVUELVAN EN UN MUNDO IMPREGNADO POR LOS AVANCES CIENTÍFICOS Y TECNOLÓGICOS, PARA QUE SEAN CAPACES DE ADOPTAR ACTITUDES RESPONSABLES, TOMAR DECISIONES  FUNDAMENTADAS Y RESOLVER LOS PROBLEMAS COTIDIANOS DESDE UNA POSTURA DE RESPETO POR LOS DEMÁS, POR EL ENTORNO Y POR LAS FUTURAS GENERACIONES. ES DECIR, SE BUSCA UNA CIENCIA PARA LA VIDA Y PARA EL CIUDADANO.</a:t>
            </a:r>
            <a:endParaRPr lang="es-MX" sz="2000" dirty="0"/>
          </a:p>
        </p:txBody>
      </p:sp>
      <p:pic>
        <p:nvPicPr>
          <p:cNvPr id="1026" name="Picture 2" descr="http://t3.gstatic.com/images?q=tbn:ANd9GcSP7X7clFNWSrJbYmUMnyne-ToXofVc6J4YJHqizI4MrWs3ONb2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1621645"/>
            <a:ext cx="5279123" cy="47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COMPETENCIAS DEL CURSO: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58899" y="2561167"/>
            <a:ext cx="4923367" cy="202776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MX" sz="4100" dirty="0" smtClean="0">
                <a:latin typeface="+mj-lt"/>
              </a:rPr>
              <a:t>FUNDAMENTA LA IMPORTANCIA DE LA EDUCACIÓN CIENTÍFICA EN SU DESARROLLO INTEGRAL PARA FAVORECERLO EN SUS FUTUROS ALUMNOS.</a:t>
            </a:r>
          </a:p>
          <a:p>
            <a:pPr algn="just"/>
            <a:r>
              <a:rPr lang="es-MX" sz="4100" dirty="0" smtClean="0">
                <a:latin typeface="+mj-lt"/>
              </a:rPr>
              <a:t> </a:t>
            </a:r>
          </a:p>
          <a:p>
            <a:endParaRPr lang="es-MX" dirty="0"/>
          </a:p>
        </p:txBody>
      </p:sp>
      <p:sp>
        <p:nvSpPr>
          <p:cNvPr id="5" name="AutoShape 2" descr="data:image/jpeg;base64,/9j/4AAQSkZJRgABAQAAAQABAAD/2wCEAAkGBhMSEBITExQUFRUUGRcaFxgYGRkbIBoaHx0cHxkcHB0aHycfGxklGhocHzsgJScpLCwuGR4xNTAqNSYsLCkBCQoKDgwOGg8PGi0kHyUwMzI2LDUsLjAwLy4vLC8qKSwpLDUqMCwsLywsLC8sLCosKiwpLCwsLC0qKSwsLCwsLP/AABEIAHgAoAMBIgACEQEDEQH/xAAcAAACAgMBAQAAAAAAAAAAAAAGBwQFAAIDCAH/xABAEAACAQIFAgQEBAQCCAcAAAABAgMEEQAFEiExBkETIlFhBzJxgUJSkaEUI7HRwfAIFRYkM3KSohdTgpOys+H/xAAbAQADAAMBAQAAAAAAAAAAAAADBAUAAQIGB//EAC8RAAEEAQMCBAUFAQEBAAAAAAEAAgMRIQQSMUFRBRMiYRRxkaHwMoGxwdEj8Qb/2gAMAwEAAhEDEQA/AGplnSVHBtHTqnv3/W5OLMUMY/CMQ8g6hp66BainYOje1ipHKsDwwwFdQdXSl5z/AMONLLAveQjcyyH8l/KE77k9scuLG/qwtta93GUU1Of5dE+iWamjc/hd0U/udsWdK8EiB4zE6HhkKsD9CDbHmOqyBxMPCpC6sFJkm1EX5YliQu5NuPTE+Ksq8okWqiRUGoeLGhJikSw2YbgG4PmHF9sD85lgXyi+RJtJrhejXiUW/lL9bjEPMpNE9MEUaW8QsR6Ktx++O2RZ1FWU0NRDukqgi/b1B9wbj7YjZtUMtZQoLWczBhb0juLem+CPqvzugtu1DgrIy6uSpuHszLuAd2Fzwt7be2NsuzpJ53CAAxala4F2BsVZfVTv+mIPWfxApcusJzdmBKRKLsR6+gW+1yfXm2Fu/wDpDgOWWgT6mXzEDjcR/wB8deg3Qr9/5x2WhuFWb/PmmS9OXjdS4qHQHVqjAuLtpG+w3U778cY6RLoiU+H4V+Ba3bsBt98V3RHxQpsyLIoMMwF/DcglwBclLfMB6c+2CX/WBJ0svcjm/wC1sFieW5oH7f0uHxl4Ibf57Wl/1/JeGmNrfzITY828Ub4aq8YWfxWm2hUAACSC3/uD9sMxOMI3ulefdNvFRRj2/tZjMbWxrbBEFfQcY1sa4+MMaWL7scYYhjk0f1xq0fucboLVroYh64+NGPXFH1H1lR0I/wB5nVGIuE+ZyPUIu9vc2GAxPj9l+vToqQv5yiW/QPqt9sc0VipegM6Shnqo1a0cwAt2WRb9uzMrfewwMfFfOSXSMNzcsAdh6ccn3xWZjTSUsEckjku5j+oK6v6LtgVzGuMshc/b6YV07XPIJNgdVT1TmsuhRKt3z+rlpFpTrdAQV5Jt6bc7+vpiLRZpNTFo3DeG4IeJ7gEHnY8H3GGD8MMotTiZh8xNvcf5GCDqPJYZ0KOg3Gx7g9ivocafOGktLcWiN0rnNDw7NLl8AupDHJJQObo4M0B/aRfrwbeqt64amfFVnpJG4QzEn0HhMT+wx5q6EnekzmmQm2iYofvdT+ot+2PRnXSj+FYkMfLMll+YmSJ41A9yzAYe5aCSpZB3U0Z7e6849U5glZOZWkMs8p4A4F9lHoANgPQYH6/JpopPDeNlYgMF5Njxxhv/AAo6Zjp6CStmCiVndB4nlWMIdJue3mvf6DEj/aBZ/H8SKBxEPNLC+tdPobi4/U44mm25pM6fRh4yUkaGteGVJY2KvGwZSOxBuMetOlc8/jKGnqRsZYwWA4DjZxzxqBt7Wx556jyz+J0yxQGJTsp1J5vTyDcDGZV8SKikoI6aFmjsXOod9TE7XwSCYP8An2S2r07oz3TW+KCX8H2eD/7Rhk1ddHCheV0jQcs7BR+p2x5hoeuayqOmeXWkel2dgLgI2oXIG9yLYzqGtrKxJaqYSuZGsgAOlUt8wS50bbAgeuAgbXuJ6lFNvY0NHAT+pviflcj6FrYdXuSo/wCpgF/fBNrFr9seJMMz4WfFpqC8FUXkprEoBu0bdgt/wNxp7GxFt7mIS69HHGjSWwrB/pFUV7GnqQPX+Xf9NX+ODnpjrOlzCMvTSatPzIRZ19AVPr68HGqWK61A4ourc1nip7Uqa6iU6I7/ACqTy7X/AAqN7fTF6G9jig6jzOKnkhaVtK2e2zMSdtgFBJ2vjRwu427nAJWVHwgLh5qmaWSdySzkjc/ffC56o6WalkAW7Kdh9cegs86lQQLJHG8uv5RcJ92L/KP82wF0ddFPXUwk/hyEcO3hyiQKQDp1EAA+a33thV0jmOBBsKp8M1zCKopddfZqk8sJRgdMdnCnUA2puDYX8untgaiS7AepAxbdO08T+N4ia2CXXcgDexO3Nrg4sclyYLNqZeNwpvsfcHuMF3sgbt7IAgfqHeZjKP8ALMyWnpEjKTG1hshHtuewxU5BM8r1TK7E2YxKxbTfsLNxv3wTUNWHiF/8/riFHmZEkjCO8arvp0i7H5tzwAMJVxfVWhEebS0zFZBWQsjM85EbnVYWkG4XgWNgNjvj0fk/UkeaRp4TJoKksASWVyuynYWIJv8AbCG+JAQyQ1EY0+JqBt6rpsfc+Yj/ANIxdfDT4oQUUqQ/woSOWQa3EhJXVZdRDLuALbXHfFFmWiuF5+ceXKe6bsdAsFM1Np0oL7G24bknm9zc4FphT0tJOsVNIBJquY1G52535O9gPQ4MOr6sKVseVbttYHse5HpzY3wq+pqCXSvhzzgG52kUKL73UWuf1wvMAPT7Kpph5jdx5OVzXK6ZE8cRqszC2+1idr2/vhXZlIpk0p8qWVT627/c3P3w9cl+G03gRvKxMjX0o5F/MD5nPb10jAVmvSIpZVSrVbk+V1Bs33wOJroBvf1x9EOUs1LjFGQK5Q9lGTbQxuSEkfVJYgeVQWtckDgdza5OGlleaCopwKaAEMzIAzKQCLXJK3uBcHbEXInp0mj4YEOAPqptizyqvUSwxxrBHEqPIFWQ6uCb6bfc39sdxHzXAHv/AItSt+Fje9vQX9AUpOpslvK+lEjZSQ4UkqSDuR6YHq2nVZCIyWAA3I9hfj0O2GjX5KKqo/3S7kxNMwO4IBA8p9SSdj6Y36F/h2lennjU+ICUYjcEfMn0IF/qD642Jtji3pmkzqNBHNEJosOAG4e9cpaZfm3hsWMMMuo7h1vv6ixBH2wwfhhnVMuaxaENK7ho2QtdHJtYXPDahsD7d8XHUXRFKUKxr4VtwUtzzhO1cDwykHUrKbg8HnY39ffG2OZK7sQpUkckLKOQvZ2+KzqHKvHhKCR4m7SJbUv0uCOMadK1zz0NLNI13khiZiLbsVBJ+5/riZmMZaMhTv2/thlKMNOFoBzOWGLwKMJPMI7K7shYNq5ux2JN741znLYKeLRT08V2K2QKq62uNIJA9f0xzqqWqqASZnVQSAkYVdNvzs1yTfsLDFD1BWLTw+G0rM43DM129rH2OEn4v3XoWsFDKTVJWNE4dDZhx3/W/IwXdP5k8jkvpJex1AdwNwb98Q83+GdfToJGh1oV1XjZXsPfST+18dekWtGQwOkkecC4VjsAx4Un+2GNS30cKTo5NslE4/tMGgUafrgfljqVRrgPGTdVUlbX/NpIN/ffEulzBY2KO2n0xKrs5jgjLSFQOx2N/YDknE5pcThX/MaMuKXvVsjF4ItyVQEjk63Nz7k20j7YvOjPhVUVEqNU66aLm5Fnb0Cqfl/5mH2OGt0pTU8NMKkQp4zkh5bXYjsQx3A02Fhbg449QxSPNpErReII0R0NiGJZlPvvYEdwSMVIyGsAKiSR+ZK5xKJs0plNO0IUOq2fTb5rfMBbhvxXFu+Aih6CP+sKaQFmptWsgk+XSCwVuxBIG/fg74uelZ59LfxEpdg7IAQo2BJU7AXa3J9hjfqnqqqoUEsMcU0C28ZSGDolxqZCCAw03G42NjuLgdODJKJWF8kIOzr+WjSarVtN+bm+AfqkRTB4yA5Y6VVrgBh8tiN9jvtjvmue6KVahG1xuqslwdQDAFbjn5SOeMVvRcwqKjxi4ZUvZewY2sfrbVgj2NlAo0e31UhjptKXPe2249XGcAD53z/irKD4ZTI6yzzgKhUosYINxvuW4F+2CKCCmiJK00YYhgWBIY6jvc4KM1fUuBGpWxOKmh00RH6V5jxjxbWCQhsh2np0+i0p2ipppZU8SMSIq7kNoILNcbXsS3HsMAfULmKqSpj0jxLSrtte5DXXtcg7e+DeOQNIEJJBG+1/p9sCnXVIVWIXFl1KAPff+t8RNf5Ad5cIOF9H/wDnPi2t3axwJcO2aPFkY+2O6mVPVUUgGiaN9vMwsoB77m1h7YVnVVSJKpypDAAC43HG+498N3qeRIacAohYJa9gf6/1wGZHTGP+dq0Ca1zqABJJCAW3JBPAxPY4RyFzRfQBMSwmVga4gDqU/Omp4RQUzI6GJYY7MG8oCoATc2sBbe9rb3wqPib8ZXEpp8vkjaPQVklAvdm2IQniw/EO59sKzMM0qEM8BaSNGdtcOo6QdV7FR5TY97dhiqxWArnledPtwmpkfV0dRlyQNWGnrUZh4kl7Sgm6h2448uonaw7Yg03QtRPKDLJqvbzXvceoI2It6YXODvpTq2SmyytGuzXRac+UlS3/ABbXNx5SpGx3JI4OOXx76rCZh1LogQc9kzOl6dpsvloZHMUwRlIXlFa1iG/ELn98BGYfCuWGORGvcEskyrqBHo/cDbntfDIpKiKKobwmQtMbE3U3Kr5VuN+x52xMi6k1Dm3t/nfCx3RNEcuHBE8oalxki4XmhEeQMdY2tcX597Dn64nUpp2lQSCxZlViAVRQSNTncsbDtsP6Yc2bUVNGwdaanLsTcGNNyeSTbAJ1fl0EsUsvgClljsDYDS4240bEm43sD+9sEzS7ask0T2N3kp6QZfGI1jVF0AWAttp7YjZh0nHKI93j8IqVKkH5TcXDc/riD8Ks1aqymndjd49UZProNgf+m2DOJdsMbOhS4kcMgoAzegCM6vYBnR1vwSp5H1U4iZqBG/lcqj2H5h7jS1wQRfb3wX9QZV4sap+JW1Ifex/bkYXVe5misLh0YMB6MpuB+m2BPtuE/C/eFPraqYqwHgKGB0aj5Vt8q2G4Nu+OPRdXN4cxk8JHV7XisVYW2uOQecVvWEohgpmvpjeoVZDx5Src+m9j9sWvR2T+FDUENq1Smx/NYADj74pR6kSSMJjaBxak+JaZ3wEsTJHOcM0a6EHGFfz5k5H4T+o/vjrT5M00OssqFuAd/wBxiqY470edPFpUkeHq8wIvYHkg9vW3HOKmqZMyEnT4cM/t7L5xo545Jq1Nkf37odq66SimKurXF73UkOvAYED2v/XA/n2c/wAQqL8pDhidxxe/I9MF3WMuqo5uEUD7kkn/AAxR0+TUdRDP/FzvCyKrxKBu63sWUH/iAtZLA3B9NsJ+U2TRid7QHuH3NgH9+V7LQeI6l2q8kPJaCO2ACMDF9KoKrz3xaqM6RYW2YkWPtv3PY8Yr1yGWnjpC6AAOXmIYEqFsfN6DbgX/AHxN6hzRrxwx8uwAJtt2HPviHT5q3nUnzAoQR6FRY79rmxB7EY8xptVJpjuaAf8A1ey1WnbqhtcSEB5lWmaaSU8yMzfqb2/wxGwwn6KgrIWlpxLHJe1vDcxFubXtdORuLgeg5AFVUrxuUkUqw5DCxGKbZfM9SkPiMWFyxcdNZTJWTx0wchGYs25soA8zW4vpFv0xT4YHwfjtPUv6Rqn3Zwf6IcMQs3vDUtK7YwuTzq/hrTsgVCyC+42Pl/KPTG2adOU9PRlIwE8PdWbcne5F+TfjBHTVgfUewJA9wOT9L3xAra1ZQyG2k7ff1GAztdN+o57p2DfGaZxzSVmctI6AohYfRrfS4HOO2ffCeWSkLU7/AM2WNRLExbS1jqRkvusiglbHY3PB5YWWsEUBRt3t/UYsf41RyRgDNOGu3couo1hnbtIqkI/CDJHpsrWOTUGMsrWYaSN9PB3/AAk/vg0V8RXnbWCtrdweT7g46ePY+/fDIFpHhZV20qfQkfrgJ6m6QlNQZqfQsYQ64iN5HvfUh4DEG2+xtgwmc+Cxt3vbHdGAXU9htck9ha5ueBjCwOwV0yUsNhIXq2sFTEaNdRmUgiLQxfWBxpAv8uGLlHSi0dLBSbhlQO4ufM53c/QN2+mC3LMkhFQ9Ym7zRqpIa6so3Vh2uRbcbEWxJzWjWQdwwvZhyL+mBiOhttNu1QLw8CksMwzdlqoofCLa2ClkO6j8zA8/tiLmOf08cjo8m6m1gpN+22CalydYJ5SXaRlTUXYKD3sLKBYDSfrfFH/qGkvqEStI4JdiWJu25tv5Tc9uMPRayeGLJBN9e35SlS+EeH6nVklhA23g1knB+xVLluZrUysAulEbSdflJOxtYccjnBj1f0nHW0nheVXQaoHt8jWFuPwNYA29j2GB6bJYo7iJVXZiV5XVY7m/FucWmV0kcKyU8BFgdRYfKurfSo72/a+J8utlmd/0z27KppvD4NNHshFfyfmUsMyomuQwKkNbfkEbH/uF8SB0+twwfkWIYH0/+Nxa3bBb1XEFWJRYOVZiT7nYkf8ANc4Eul8mm8fTK+oSECwN+9y3ttf9cMeG+Etn0vxMxIZ6jisAXk2OtWF6BpIDQW2D17JkUjCChfQzMFhZlJ52U2H64oc/yyGocQyRhy5Ug8MgNr6SOPvt7YIJGiaOaMkRooMWrkLYW39rnc4g5xH/AA1PNUD+YzKAJFsVA2VRtwO9/wB8R9M9z2NNnPF80Ti/elNnouNoR6P+G8Sl6ie0yBpBDH+bSxAZtwDe3y7jff0xLyu/+so6SGkVDNMjTH5fKPMdNtgqqGO30xUrV1NTB4aTaWQrpHy7DsCO55+2L/oyrmXMKISSnU8mkhrHYKxNu4va2GhI8SAg5WOhj8gihVJjZDLMkEaVBQuAA3hk6f8Au3xLnIUfyxf6/wBN+2KrL6jSv13+n3x3p3ec6U8ifik9u+gd/TUdsRo/E9RO7y4Wi/r91MbqXyH0hT8sdSxF/Pa5UW2/TE2QLexFsSqPKYkj0xKovvfuT6k8k41kQEb88YuwRPaz/o6z9vouQwFaxMp+2N5TYg+uNUpwsDsL6grfqAcUa5wlhvq+pwUuDESOB0l10VhVyEoQNhvvzb6DFJF1DTgCmMizO1kZW3LXFjq+ovti2TMFPGB7N+nKeWVZV/lTIwYMve3YjvcEi/vjTnv5amotNHw4IuymsUqsQTwtCgBALKANgF2tb2xYyR37nEKnzOPQpZwL8EnnEhcyiPEkf/UMbDx3ST2HcaaqTNMp0iRtZLTsqWNtgdgB9Bc4jf7DKOJG/bBMzxvbzI1iCNwd+xx1AGO3O3NAQYw+N7n96H0v/Uvs56IlWFvBbUwJYg7FtjsD9MDHTNR/METbE3BHcW7H04w6SmBjqHpBJGaeEBajQyjsGuNr+/vhGaFxBMfJFKhDqbO1/HdLhM/iFa0k1irXSPg9wFsvcn/HHQVKirM/glVsdCmwJe1gSt9r4FqzIytSjTo6tED5SGG4vpa677Nvtzi+lrPE0HfT+YxDST776gfc4p+MMZpDtgGDH5d7rG32HAPfn72rTWAymSulDPT5LfOK8x0EhOxtvf8AM392OMT+LWNaemAhgWMIzEDe3LC/G99/fFPmediOvghuvhuNEwv5WVuNQO3lIv8AfFiOmKUl0CstzqPhyOt/Qrva1vwkdziRCfSAVPmFONLSHItUFXFC2pxH4plB5kUklR72sb99Xtiv+HdG8ub00rMzJErOpbbfQeByQLjfGVuRyQxskMrSAMWAZiviKRpCnTYE723tY2/Nis6BzoQZoksrNFEniIxKtYEqRoIANiT27YtxeU6GiPUP9USQytlNH0nPsmr0rXxVCTOSTHG2gE20lrXa3rbYYl0tbMldTypBMaWRDC7lbWYtqRtF9QS9xqIHzYzGYlaSBkLAxg/fuiM9DGgdUZw1JU6bbdrYjVAJO/luR9v/ANxmMxQTF7chWqgAWHGF/W5IYZmQMAhuyE72Xkgjtp4v3uMZjMBc0EZQI53x3tPKDc4+KK0tQYTC7qFUhwQCb7jynt98QM0+LcUiExQzeJYAatOke9wTv9sZjMcuNYRWamQt5VP/AOJFYV0jQq3vcguRfY2BsLY5N8Qa8HmFgPWP+398ZjMLuY15sgLYle0YcVtL8V6hTbwIrff+oOJC/F9//IU39GYb4+YzGfDxkXS38TKDVq8yr4jzSR+J4ZQEm38xzx9sW1D15O6a7OovYDWTx3xmMwk9gBNX9SnGSEgX/CqsxzaplqXlLuEsgUA34BvcWtYkj9MU1bNI8hfxLMqWBOw5/Fbn0ufbGYzG2RM3bqF91t0jgMFR+nMqkNUtbU2tGxst7kkAgH0sGsPsfTBJPWapGfuQXFjwRyPoRjMZghKHZItClZmchKTjZRINr3BDixW3cWwwcl6wjpUJCBmlbVJc2FwoC9uQq2vjMZi54W1sk1PFikhqCQz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data:image/jpeg;base64,/9j/4AAQSkZJRgABAQAAAQABAAD/2wCEAAkGBhMSEBITExQUFRUUGRcaFxgYGRkbIBoaHx0cHxkcHB0aHycfGxklGhocHzsgJScpLCwuGR4xNTAqNSYsLCkBCQoKDgwOGg8PGi0kHyUwMzI2LDUsLjAwLy4vLC8qKSwpLDUqMCwsLywsLC8sLCosKiwpLCwsLC0qKSwsLCwsLP/AABEIAHgAoAMBIgACEQEDEQH/xAAcAAACAgMBAQAAAAAAAAAAAAAGBwQFAAIDCAH/xABAEAACAQIFAgQEBAQCCAcAAAABAgMEEQAFEiExBkETIlFhBzJxgUJSkaEUI7HRwfAIFRYkM3KSohdTgpOys+H/xAAbAQADAAMBAQAAAAAAAAAAAAADBAUAAQIGB//EAC8RAAEEAQMCBAUFAQEBAAAAAAEAAgMRIQQSMUFRBRMiYRRxkaHwMoGxwdEj8Qb/2gAMAwEAAhEDEQA/AGplnSVHBtHTqnv3/W5OLMUMY/CMQ8g6hp66BainYOje1ipHKsDwwwFdQdXSl5z/AMONLLAveQjcyyH8l/KE77k9scuLG/qwtta93GUU1Of5dE+iWamjc/hd0U/udsWdK8EiB4zE6HhkKsD9CDbHmOqyBxMPCpC6sFJkm1EX5YliQu5NuPTE+Ksq8okWqiRUGoeLGhJikSw2YbgG4PmHF9sD85lgXyi+RJtJrhejXiUW/lL9bjEPMpNE9MEUaW8QsR6Ktx++O2RZ1FWU0NRDukqgi/b1B9wbj7YjZtUMtZQoLWczBhb0juLem+CPqvzugtu1DgrIy6uSpuHszLuAd2Fzwt7be2NsuzpJ53CAAxala4F2BsVZfVTv+mIPWfxApcusJzdmBKRKLsR6+gW+1yfXm2Fu/wDpDgOWWgT6mXzEDjcR/wB8deg3Qr9/5x2WhuFWb/PmmS9OXjdS4qHQHVqjAuLtpG+w3U778cY6RLoiU+H4V+Ba3bsBt98V3RHxQpsyLIoMMwF/DcglwBclLfMB6c+2CX/WBJ0svcjm/wC1sFieW5oH7f0uHxl4Ibf57Wl/1/JeGmNrfzITY828Ub4aq8YWfxWm2hUAACSC3/uD9sMxOMI3ulefdNvFRRj2/tZjMbWxrbBEFfQcY1sa4+MMaWL7scYYhjk0f1xq0fucboLVroYh64+NGPXFH1H1lR0I/wB5nVGIuE+ZyPUIu9vc2GAxPj9l+vToqQv5yiW/QPqt9sc0VipegM6Shnqo1a0cwAt2WRb9uzMrfewwMfFfOSXSMNzcsAdh6ccn3xWZjTSUsEckjku5j+oK6v6LtgVzGuMshc/b6YV07XPIJNgdVT1TmsuhRKt3z+rlpFpTrdAQV5Jt6bc7+vpiLRZpNTFo3DeG4IeJ7gEHnY8H3GGD8MMotTiZh8xNvcf5GCDqPJYZ0KOg3Gx7g9ivocafOGktLcWiN0rnNDw7NLl8AupDHJJQObo4M0B/aRfrwbeqt64amfFVnpJG4QzEn0HhMT+wx5q6EnekzmmQm2iYofvdT+ot+2PRnXSj+FYkMfLMll+YmSJ41A9yzAYe5aCSpZB3U0Z7e6849U5glZOZWkMs8p4A4F9lHoANgPQYH6/JpopPDeNlYgMF5Njxxhv/AAo6Zjp6CStmCiVndB4nlWMIdJue3mvf6DEj/aBZ/H8SKBxEPNLC+tdPobi4/U44mm25pM6fRh4yUkaGteGVJY2KvGwZSOxBuMetOlc8/jKGnqRsZYwWA4DjZxzxqBt7Wx556jyz+J0yxQGJTsp1J5vTyDcDGZV8SKikoI6aFmjsXOod9TE7XwSCYP8An2S2r07oz3TW+KCX8H2eD/7Rhk1ddHCheV0jQcs7BR+p2x5hoeuayqOmeXWkel2dgLgI2oXIG9yLYzqGtrKxJaqYSuZGsgAOlUt8wS50bbAgeuAgbXuJ6lFNvY0NHAT+pviflcj6FrYdXuSo/wCpgF/fBNrFr9seJMMz4WfFpqC8FUXkprEoBu0bdgt/wNxp7GxFt7mIS69HHGjSWwrB/pFUV7GnqQPX+Xf9NX+ODnpjrOlzCMvTSatPzIRZ19AVPr68HGqWK61A4ourc1nip7Uqa6iU6I7/ACqTy7X/AAqN7fTF6G9jig6jzOKnkhaVtK2e2zMSdtgFBJ2vjRwu427nAJWVHwgLh5qmaWSdySzkjc/ffC56o6WalkAW7Kdh9cegs86lQQLJHG8uv5RcJ92L/KP82wF0ddFPXUwk/hyEcO3hyiQKQDp1EAA+a33thV0jmOBBsKp8M1zCKopddfZqk8sJRgdMdnCnUA2puDYX8untgaiS7AepAxbdO08T+N4ia2CXXcgDexO3Nrg4sclyYLNqZeNwpvsfcHuMF3sgbt7IAgfqHeZjKP8ALMyWnpEjKTG1hshHtuewxU5BM8r1TK7E2YxKxbTfsLNxv3wTUNWHiF/8/riFHmZEkjCO8arvp0i7H5tzwAMJVxfVWhEebS0zFZBWQsjM85EbnVYWkG4XgWNgNjvj0fk/UkeaRp4TJoKksASWVyuynYWIJv8AbCG+JAQyQ1EY0+JqBt6rpsfc+Yj/ANIxdfDT4oQUUqQ/woSOWQa3EhJXVZdRDLuALbXHfFFmWiuF5+ceXKe6bsdAsFM1Np0oL7G24bknm9zc4FphT0tJOsVNIBJquY1G52535O9gPQ4MOr6sKVseVbttYHse5HpzY3wq+pqCXSvhzzgG52kUKL73UWuf1wvMAPT7Kpph5jdx5OVzXK6ZE8cRqszC2+1idr2/vhXZlIpk0p8qWVT627/c3P3w9cl+G03gRvKxMjX0o5F/MD5nPb10jAVmvSIpZVSrVbk+V1Bs33wOJroBvf1x9EOUs1LjFGQK5Q9lGTbQxuSEkfVJYgeVQWtckDgdza5OGlleaCopwKaAEMzIAzKQCLXJK3uBcHbEXInp0mj4YEOAPqptizyqvUSwxxrBHEqPIFWQ6uCb6bfc39sdxHzXAHv/AItSt+Fje9vQX9AUpOpslvK+lEjZSQ4UkqSDuR6YHq2nVZCIyWAA3I9hfj0O2GjX5KKqo/3S7kxNMwO4IBA8p9SSdj6Y36F/h2lennjU+ICUYjcEfMn0IF/qD642Jtji3pmkzqNBHNEJosOAG4e9cpaZfm3hsWMMMuo7h1vv6ixBH2wwfhhnVMuaxaENK7ho2QtdHJtYXPDahsD7d8XHUXRFKUKxr4VtwUtzzhO1cDwykHUrKbg8HnY39ffG2OZK7sQpUkckLKOQvZ2+KzqHKvHhKCR4m7SJbUv0uCOMadK1zz0NLNI13khiZiLbsVBJ+5/riZmMZaMhTv2/thlKMNOFoBzOWGLwKMJPMI7K7shYNq5ux2JN741znLYKeLRT08V2K2QKq62uNIJA9f0xzqqWqqASZnVQSAkYVdNvzs1yTfsLDFD1BWLTw+G0rM43DM129rH2OEn4v3XoWsFDKTVJWNE4dDZhx3/W/IwXdP5k8jkvpJex1AdwNwb98Q83+GdfToJGh1oV1XjZXsPfST+18dekWtGQwOkkecC4VjsAx4Un+2GNS30cKTo5NslE4/tMGgUafrgfljqVRrgPGTdVUlbX/NpIN/ffEulzBY2KO2n0xKrs5jgjLSFQOx2N/YDknE5pcThX/MaMuKXvVsjF4ItyVQEjk63Nz7k20j7YvOjPhVUVEqNU66aLm5Fnb0Cqfl/5mH2OGt0pTU8NMKkQp4zkh5bXYjsQx3A02Fhbg449QxSPNpErReII0R0NiGJZlPvvYEdwSMVIyGsAKiSR+ZK5xKJs0plNO0IUOq2fTb5rfMBbhvxXFu+Aih6CP+sKaQFmptWsgk+XSCwVuxBIG/fg74uelZ59LfxEpdg7IAQo2BJU7AXa3J9hjfqnqqqoUEsMcU0C28ZSGDolxqZCCAw03G42NjuLgdODJKJWF8kIOzr+WjSarVtN+bm+AfqkRTB4yA5Y6VVrgBh8tiN9jvtjvmue6KVahG1xuqslwdQDAFbjn5SOeMVvRcwqKjxi4ZUvZewY2sfrbVgj2NlAo0e31UhjptKXPe2249XGcAD53z/irKD4ZTI6yzzgKhUosYINxvuW4F+2CKCCmiJK00YYhgWBIY6jvc4KM1fUuBGpWxOKmh00RH6V5jxjxbWCQhsh2np0+i0p2ipppZU8SMSIq7kNoILNcbXsS3HsMAfULmKqSpj0jxLSrtte5DXXtcg7e+DeOQNIEJJBG+1/p9sCnXVIVWIXFl1KAPff+t8RNf5Ad5cIOF9H/wDnPi2t3axwJcO2aPFkY+2O6mVPVUUgGiaN9vMwsoB77m1h7YVnVVSJKpypDAAC43HG+498N3qeRIacAohYJa9gf6/1wGZHTGP+dq0Ca1zqABJJCAW3JBPAxPY4RyFzRfQBMSwmVga4gDqU/Omp4RQUzI6GJYY7MG8oCoATc2sBbe9rb3wqPib8ZXEpp8vkjaPQVklAvdm2IQniw/EO59sKzMM0qEM8BaSNGdtcOo6QdV7FR5TY97dhiqxWArnledPtwmpkfV0dRlyQNWGnrUZh4kl7Sgm6h2448uonaw7Yg03QtRPKDLJqvbzXvceoI2It6YXODvpTq2SmyytGuzXRac+UlS3/ABbXNx5SpGx3JI4OOXx76rCZh1LogQc9kzOl6dpsvloZHMUwRlIXlFa1iG/ELn98BGYfCuWGORGvcEskyrqBHo/cDbntfDIpKiKKobwmQtMbE3U3Kr5VuN+x52xMi6k1Dm3t/nfCx3RNEcuHBE8oalxki4XmhEeQMdY2tcX597Dn64nUpp2lQSCxZlViAVRQSNTncsbDtsP6Yc2bUVNGwdaanLsTcGNNyeSTbAJ1fl0EsUsvgClljsDYDS4240bEm43sD+9sEzS7ask0T2N3kp6QZfGI1jVF0AWAttp7YjZh0nHKI93j8IqVKkH5TcXDc/riD8Ks1aqymndjd49UZProNgf+m2DOJdsMbOhS4kcMgoAzegCM6vYBnR1vwSp5H1U4iZqBG/lcqj2H5h7jS1wQRfb3wX9QZV4sap+JW1Ifex/bkYXVe5misLh0YMB6MpuB+m2BPtuE/C/eFPraqYqwHgKGB0aj5Vt8q2G4Nu+OPRdXN4cxk8JHV7XisVYW2uOQecVvWEohgpmvpjeoVZDx5Src+m9j9sWvR2T+FDUENq1Smx/NYADj74pR6kSSMJjaBxak+JaZ3wEsTJHOcM0a6EHGFfz5k5H4T+o/vjrT5M00OssqFuAd/wBxiqY470edPFpUkeHq8wIvYHkg9vW3HOKmqZMyEnT4cM/t7L5xo545Jq1Nkf37odq66SimKurXF73UkOvAYED2v/XA/n2c/wAQqL8pDhidxxe/I9MF3WMuqo5uEUD7kkn/AAxR0+TUdRDP/FzvCyKrxKBu63sWUH/iAtZLA3B9NsJ+U2TRid7QHuH3NgH9+V7LQeI6l2q8kPJaCO2ACMDF9KoKrz3xaqM6RYW2YkWPtv3PY8Yr1yGWnjpC6AAOXmIYEqFsfN6DbgX/AHxN6hzRrxwx8uwAJtt2HPviHT5q3nUnzAoQR6FRY79rmxB7EY8xptVJpjuaAf8A1ey1WnbqhtcSEB5lWmaaSU8yMzfqb2/wxGwwn6KgrIWlpxLHJe1vDcxFubXtdORuLgeg5AFVUrxuUkUqw5DCxGKbZfM9SkPiMWFyxcdNZTJWTx0wchGYs25soA8zW4vpFv0xT4YHwfjtPUv6Rqn3Zwf6IcMQs3vDUtK7YwuTzq/hrTsgVCyC+42Pl/KPTG2adOU9PRlIwE8PdWbcne5F+TfjBHTVgfUewJA9wOT9L3xAra1ZQyG2k7ff1GAztdN+o57p2DfGaZxzSVmctI6AohYfRrfS4HOO2ffCeWSkLU7/AM2WNRLExbS1jqRkvusiglbHY3PB5YWWsEUBRt3t/UYsf41RyRgDNOGu3couo1hnbtIqkI/CDJHpsrWOTUGMsrWYaSN9PB3/AAk/vg0V8RXnbWCtrdweT7g46ePY+/fDIFpHhZV20qfQkfrgJ6m6QlNQZqfQsYQ64iN5HvfUh4DEG2+xtgwmc+Cxt3vbHdGAXU9htck9ha5ueBjCwOwV0yUsNhIXq2sFTEaNdRmUgiLQxfWBxpAv8uGLlHSi0dLBSbhlQO4ufM53c/QN2+mC3LMkhFQ9Ym7zRqpIa6so3Vh2uRbcbEWxJzWjWQdwwvZhyL+mBiOhttNu1QLw8CksMwzdlqoofCLa2ClkO6j8zA8/tiLmOf08cjo8m6m1gpN+22CalydYJ5SXaRlTUXYKD3sLKBYDSfrfFH/qGkvqEStI4JdiWJu25tv5Tc9uMPRayeGLJBN9e35SlS+EeH6nVklhA23g1knB+xVLluZrUysAulEbSdflJOxtYccjnBj1f0nHW0nheVXQaoHt8jWFuPwNYA29j2GB6bJYo7iJVXZiV5XVY7m/FucWmV0kcKyU8BFgdRYfKurfSo72/a+J8utlmd/0z27KppvD4NNHshFfyfmUsMyomuQwKkNbfkEbH/uF8SB0+twwfkWIYH0/+Nxa3bBb1XEFWJRYOVZiT7nYkf8ANc4Eul8mm8fTK+oSECwN+9y3ttf9cMeG+Etn0vxMxIZ6jisAXk2OtWF6BpIDQW2D17JkUjCChfQzMFhZlJ52U2H64oc/yyGocQyRhy5Ug8MgNr6SOPvt7YIJGiaOaMkRooMWrkLYW39rnc4g5xH/AA1PNUD+YzKAJFsVA2VRtwO9/wB8R9M9z2NNnPF80Ti/elNnouNoR6P+G8Sl6ie0yBpBDH+bSxAZtwDe3y7jff0xLyu/+so6SGkVDNMjTH5fKPMdNtgqqGO30xUrV1NTB4aTaWQrpHy7DsCO55+2L/oyrmXMKISSnU8mkhrHYKxNu4va2GhI8SAg5WOhj8gihVJjZDLMkEaVBQuAA3hk6f8Au3xLnIUfyxf6/wBN+2KrL6jSv13+n3x3p3ec6U8ifik9u+gd/TUdsRo/E9RO7y4Wi/r91MbqXyH0hT8sdSxF/Pa5UW2/TE2QLexFsSqPKYkj0xKovvfuT6k8k41kQEb88YuwRPaz/o6z9vouQwFaxMp+2N5TYg+uNUpwsDsL6grfqAcUa5wlhvq+pwUuDESOB0l10VhVyEoQNhvvzb6DFJF1DTgCmMizO1kZW3LXFjq+ovti2TMFPGB7N+nKeWVZV/lTIwYMve3YjvcEi/vjTnv5amotNHw4IuymsUqsQTwtCgBALKANgF2tb2xYyR37nEKnzOPQpZwL8EnnEhcyiPEkf/UMbDx3ST2HcaaqTNMp0iRtZLTsqWNtgdgB9Bc4jf7DKOJG/bBMzxvbzI1iCNwd+xx1AGO3O3NAQYw+N7n96H0v/Uvs56IlWFvBbUwJYg7FtjsD9MDHTNR/METbE3BHcW7H04w6SmBjqHpBJGaeEBajQyjsGuNr+/vhGaFxBMfJFKhDqbO1/HdLhM/iFa0k1irXSPg9wFsvcn/HHQVKirM/glVsdCmwJe1gSt9r4FqzIytSjTo6tED5SGG4vpa677Nvtzi+lrPE0HfT+YxDST776gfc4p+MMZpDtgGDH5d7rG32HAPfn72rTWAymSulDPT5LfOK8x0EhOxtvf8AM392OMT+LWNaemAhgWMIzEDe3LC/G99/fFPmediOvghuvhuNEwv5WVuNQO3lIv8AfFiOmKUl0CstzqPhyOt/Qrva1vwkdziRCfSAVPmFONLSHItUFXFC2pxH4plB5kUklR72sb99Xtiv+HdG8ub00rMzJErOpbbfQeByQLjfGVuRyQxskMrSAMWAZiviKRpCnTYE723tY2/Nis6BzoQZoksrNFEniIxKtYEqRoIANiT27YtxeU6GiPUP9USQytlNH0nPsmr0rXxVCTOSTHG2gE20lrXa3rbYYl0tbMldTypBMaWRDC7lbWYtqRtF9QS9xqIHzYzGYlaSBkLAxg/fuiM9DGgdUZw1JU6bbdrYjVAJO/luR9v/ANxmMxQTF7chWqgAWHGF/W5IYZmQMAhuyE72Xkgjtp4v3uMZjMBc0EZQI53x3tPKDc4+KK0tQYTC7qFUhwQCb7jynt98QM0+LcUiExQzeJYAatOke9wTv9sZjMcuNYRWamQt5VP/AOJFYV0jQq3vcguRfY2BsLY5N8Qa8HmFgPWP+398ZjMLuY15sgLYle0YcVtL8V6hTbwIrff+oOJC/F9//IU39GYb4+YzGfDxkXS38TKDVq8yr4jzSR+J4ZQEm38xzx9sW1D15O6a7OovYDWTx3xmMwk9gBNX9SnGSEgX/CqsxzaplqXlLuEsgUA34BvcWtYkj9MU1bNI8hfxLMqWBOw5/Fbn0ufbGYzG2RM3bqF91t0jgMFR+nMqkNUtbU2tGxst7kkAgH0sGsPsfTBJPWapGfuQXFjwRyPoRjMZghKHZItClZmchKTjZRINr3BDixW3cWwwcl6wjpUJCBmlbVJc2FwoC9uQq2vjMZi54W1sk1PFikhqCQzC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data:image/jpeg;base64,/9j/4AAQSkZJRgABAQAAAQABAAD/2wCEAAkGBhMSEBITExQUFRUUGRcaFxgYGRkbIBoaHx0cHxkcHB0aHycfGxklGhocHzsgJScpLCwuGR4xNTAqNSYsLCkBCQoKDgwOGg8PGi0kHyUwMzI2LDUsLjAwLy4vLC8qKSwpLDUqMCwsLywsLC8sLCosKiwpLCwsLC0qKSwsLCwsLP/AABEIAHgAoAMBIgACEQEDEQH/xAAcAAACAgMBAQAAAAAAAAAAAAAGBwQFAAIDCAH/xABAEAACAQIFAgQEBAQCCAcAAAABAgMEEQAFEiExBkETIlFhBzJxgUJSkaEUI7HRwfAIFRYkM3KSohdTgpOys+H/xAAbAQADAAMBAQAAAAAAAAAAAAADBAUAAQIGB//EAC8RAAEEAQMCBAUFAQEBAAAAAAEAAgMRIQQSMUFRBRMiYRRxkaHwMoGxwdEj8Qb/2gAMAwEAAhEDEQA/AGplnSVHBtHTqnv3/W5OLMUMY/CMQ8g6hp66BainYOje1ipHKsDwwwFdQdXSl5z/AMONLLAveQjcyyH8l/KE77k9scuLG/qwtta93GUU1Of5dE+iWamjc/hd0U/udsWdK8EiB4zE6HhkKsD9CDbHmOqyBxMPCpC6sFJkm1EX5YliQu5NuPTE+Ksq8okWqiRUGoeLGhJikSw2YbgG4PmHF9sD85lgXyi+RJtJrhejXiUW/lL9bjEPMpNE9MEUaW8QsR6Ktx++O2RZ1FWU0NRDukqgi/b1B9wbj7YjZtUMtZQoLWczBhb0juLem+CPqvzugtu1DgrIy6uSpuHszLuAd2Fzwt7be2NsuzpJ53CAAxala4F2BsVZfVTv+mIPWfxApcusJzdmBKRKLsR6+gW+1yfXm2Fu/wDpDgOWWgT6mXzEDjcR/wB8deg3Qr9/5x2WhuFWb/PmmS9OXjdS4qHQHVqjAuLtpG+w3U778cY6RLoiU+H4V+Ba3bsBt98V3RHxQpsyLIoMMwF/DcglwBclLfMB6c+2CX/WBJ0svcjm/wC1sFieW5oH7f0uHxl4Ibf57Wl/1/JeGmNrfzITY828Ub4aq8YWfxWm2hUAACSC3/uD9sMxOMI3ulefdNvFRRj2/tZjMbWxrbBEFfQcY1sa4+MMaWL7scYYhjk0f1xq0fucboLVroYh64+NGPXFH1H1lR0I/wB5nVGIuE+ZyPUIu9vc2GAxPj9l+vToqQv5yiW/QPqt9sc0VipegM6Shnqo1a0cwAt2WRb9uzMrfewwMfFfOSXSMNzcsAdh6ccn3xWZjTSUsEckjku5j+oK6v6LtgVzGuMshc/b6YV07XPIJNgdVT1TmsuhRKt3z+rlpFpTrdAQV5Jt6bc7+vpiLRZpNTFo3DeG4IeJ7gEHnY8H3GGD8MMotTiZh8xNvcf5GCDqPJYZ0KOg3Gx7g9ivocafOGktLcWiN0rnNDw7NLl8AupDHJJQObo4M0B/aRfrwbeqt64amfFVnpJG4QzEn0HhMT+wx5q6EnekzmmQm2iYofvdT+ot+2PRnXSj+FYkMfLMll+YmSJ41A9yzAYe5aCSpZB3U0Z7e6849U5glZOZWkMs8p4A4F9lHoANgPQYH6/JpopPDeNlYgMF5Njxxhv/AAo6Zjp6CStmCiVndB4nlWMIdJue3mvf6DEj/aBZ/H8SKBxEPNLC+tdPobi4/U44mm25pM6fRh4yUkaGteGVJY2KvGwZSOxBuMetOlc8/jKGnqRsZYwWA4DjZxzxqBt7Wx556jyz+J0yxQGJTsp1J5vTyDcDGZV8SKikoI6aFmjsXOod9TE7XwSCYP8An2S2r07oz3TW+KCX8H2eD/7Rhk1ddHCheV0jQcs7BR+p2x5hoeuayqOmeXWkel2dgLgI2oXIG9yLYzqGtrKxJaqYSuZGsgAOlUt8wS50bbAgeuAgbXuJ6lFNvY0NHAT+pviflcj6FrYdXuSo/wCpgF/fBNrFr9seJMMz4WfFpqC8FUXkprEoBu0bdgt/wNxp7GxFt7mIS69HHGjSWwrB/pFUV7GnqQPX+Xf9NX+ODnpjrOlzCMvTSatPzIRZ19AVPr68HGqWK61A4ourc1nip7Uqa6iU6I7/ACqTy7X/AAqN7fTF6G9jig6jzOKnkhaVtK2e2zMSdtgFBJ2vjRwu427nAJWVHwgLh5qmaWSdySzkjc/ffC56o6WalkAW7Kdh9cegs86lQQLJHG8uv5RcJ92L/KP82wF0ddFPXUwk/hyEcO3hyiQKQDp1EAA+a33thV0jmOBBsKp8M1zCKopddfZqk8sJRgdMdnCnUA2puDYX8untgaiS7AepAxbdO08T+N4ia2CXXcgDexO3Nrg4sclyYLNqZeNwpvsfcHuMF3sgbt7IAgfqHeZjKP8ALMyWnpEjKTG1hshHtuewxU5BM8r1TK7E2YxKxbTfsLNxv3wTUNWHiF/8/riFHmZEkjCO8arvp0i7H5tzwAMJVxfVWhEebS0zFZBWQsjM85EbnVYWkG4XgWNgNjvj0fk/UkeaRp4TJoKksASWVyuynYWIJv8AbCG+JAQyQ1EY0+JqBt6rpsfc+Yj/ANIxdfDT4oQUUqQ/woSOWQa3EhJXVZdRDLuALbXHfFFmWiuF5+ceXKe6bsdAsFM1Np0oL7G24bknm9zc4FphT0tJOsVNIBJquY1G52535O9gPQ4MOr6sKVseVbttYHse5HpzY3wq+pqCXSvhzzgG52kUKL73UWuf1wvMAPT7Kpph5jdx5OVzXK6ZE8cRqszC2+1idr2/vhXZlIpk0p8qWVT627/c3P3w9cl+G03gRvKxMjX0o5F/MD5nPb10jAVmvSIpZVSrVbk+V1Bs33wOJroBvf1x9EOUs1LjFGQK5Q9lGTbQxuSEkfVJYgeVQWtckDgdza5OGlleaCopwKaAEMzIAzKQCLXJK3uBcHbEXInp0mj4YEOAPqptizyqvUSwxxrBHEqPIFWQ6uCb6bfc39sdxHzXAHv/AItSt+Fje9vQX9AUpOpslvK+lEjZSQ4UkqSDuR6YHq2nVZCIyWAA3I9hfj0O2GjX5KKqo/3S7kxNMwO4IBA8p9SSdj6Y36F/h2lennjU+ICUYjcEfMn0IF/qD642Jtji3pmkzqNBHNEJosOAG4e9cpaZfm3hsWMMMuo7h1vv6ixBH2wwfhhnVMuaxaENK7ho2QtdHJtYXPDahsD7d8XHUXRFKUKxr4VtwUtzzhO1cDwykHUrKbg8HnY39ffG2OZK7sQpUkckLKOQvZ2+KzqHKvHhKCR4m7SJbUv0uCOMadK1zz0NLNI13khiZiLbsVBJ+5/riZmMZaMhTv2/thlKMNOFoBzOWGLwKMJPMI7K7shYNq5ux2JN741znLYKeLRT08V2K2QKq62uNIJA9f0xzqqWqqASZnVQSAkYVdNvzs1yTfsLDFD1BWLTw+G0rM43DM129rH2OEn4v3XoWsFDKTVJWNE4dDZhx3/W/IwXdP5k8jkvpJex1AdwNwb98Q83+GdfToJGh1oV1XjZXsPfST+18dekWtGQwOkkecC4VjsAx4Un+2GNS30cKTo5NslE4/tMGgUafrgfljqVRrgPGTdVUlbX/NpIN/ffEulzBY2KO2n0xKrs5jgjLSFQOx2N/YDknE5pcThX/MaMuKXvVsjF4ItyVQEjk63Nz7k20j7YvOjPhVUVEqNU66aLm5Fnb0Cqfl/5mH2OGt0pTU8NMKkQp4zkh5bXYjsQx3A02Fhbg449QxSPNpErReII0R0NiGJZlPvvYEdwSMVIyGsAKiSR+ZK5xKJs0plNO0IUOq2fTb5rfMBbhvxXFu+Aih6CP+sKaQFmptWsgk+XSCwVuxBIG/fg74uelZ59LfxEpdg7IAQo2BJU7AXa3J9hjfqnqqqoUEsMcU0C28ZSGDolxqZCCAw03G42NjuLgdODJKJWF8kIOzr+WjSarVtN+bm+AfqkRTB4yA5Y6VVrgBh8tiN9jvtjvmue6KVahG1xuqslwdQDAFbjn5SOeMVvRcwqKjxi4ZUvZewY2sfrbVgj2NlAo0e31UhjptKXPe2249XGcAD53z/irKD4ZTI6yzzgKhUosYINxvuW4F+2CKCCmiJK00YYhgWBIY6jvc4KM1fUuBGpWxOKmh00RH6V5jxjxbWCQhsh2np0+i0p2ipppZU8SMSIq7kNoILNcbXsS3HsMAfULmKqSpj0jxLSrtte5DXXtcg7e+DeOQNIEJJBG+1/p9sCnXVIVWIXFl1KAPff+t8RNf5Ad5cIOF9H/wDnPi2t3axwJcO2aPFkY+2O6mVPVUUgGiaN9vMwsoB77m1h7YVnVVSJKpypDAAC43HG+498N3qeRIacAohYJa9gf6/1wGZHTGP+dq0Ca1zqABJJCAW3JBPAxPY4RyFzRfQBMSwmVga4gDqU/Omp4RQUzI6GJYY7MG8oCoATc2sBbe9rb3wqPib8ZXEpp8vkjaPQVklAvdm2IQniw/EO59sKzMM0qEM8BaSNGdtcOo6QdV7FR5TY97dhiqxWArnledPtwmpkfV0dRlyQNWGnrUZh4kl7Sgm6h2448uonaw7Yg03QtRPKDLJqvbzXvceoI2It6YXODvpTq2SmyytGuzXRac+UlS3/ABbXNx5SpGx3JI4OOXx76rCZh1LogQc9kzOl6dpsvloZHMUwRlIXlFa1iG/ELn98BGYfCuWGORGvcEskyrqBHo/cDbntfDIpKiKKobwmQtMbE3U3Kr5VuN+x52xMi6k1Dm3t/nfCx3RNEcuHBE8oalxki4XmhEeQMdY2tcX597Dn64nUpp2lQSCxZlViAVRQSNTncsbDtsP6Yc2bUVNGwdaanLsTcGNNyeSTbAJ1fl0EsUsvgClljsDYDS4240bEm43sD+9sEzS7ask0T2N3kp6QZfGI1jVF0AWAttp7YjZh0nHKI93j8IqVKkH5TcXDc/riD8Ks1aqymndjd49UZProNgf+m2DOJdsMbOhS4kcMgoAzegCM6vYBnR1vwSp5H1U4iZqBG/lcqj2H5h7jS1wQRfb3wX9QZV4sap+JW1Ifex/bkYXVe5misLh0YMB6MpuB+m2BPtuE/C/eFPraqYqwHgKGB0aj5Vt8q2G4Nu+OPRdXN4cxk8JHV7XisVYW2uOQecVvWEohgpmvpjeoVZDx5Src+m9j9sWvR2T+FDUENq1Smx/NYADj74pR6kSSMJjaBxak+JaZ3wEsTJHOcM0a6EHGFfz5k5H4T+o/vjrT5M00OssqFuAd/wBxiqY470edPFpUkeHq8wIvYHkg9vW3HOKmqZMyEnT4cM/t7L5xo545Jq1Nkf37odq66SimKurXF73UkOvAYED2v/XA/n2c/wAQqL8pDhidxxe/I9MF3WMuqo5uEUD7kkn/AAxR0+TUdRDP/FzvCyKrxKBu63sWUH/iAtZLA3B9NsJ+U2TRid7QHuH3NgH9+V7LQeI6l2q8kPJaCO2ACMDF9KoKrz3xaqM6RYW2YkWPtv3PY8Yr1yGWnjpC6AAOXmIYEqFsfN6DbgX/AHxN6hzRrxwx8uwAJtt2HPviHT5q3nUnzAoQR6FRY79rmxB7EY8xptVJpjuaAf8A1ey1WnbqhtcSEB5lWmaaSU8yMzfqb2/wxGwwn6KgrIWlpxLHJe1vDcxFubXtdORuLgeg5AFVUrxuUkUqw5DCxGKbZfM9SkPiMWFyxcdNZTJWTx0wchGYs25soA8zW4vpFv0xT4YHwfjtPUv6Rqn3Zwf6IcMQs3vDUtK7YwuTzq/hrTsgVCyC+42Pl/KPTG2adOU9PRlIwE8PdWbcne5F+TfjBHTVgfUewJA9wOT9L3xAra1ZQyG2k7ff1GAztdN+o57p2DfGaZxzSVmctI6AohYfRrfS4HOO2ffCeWSkLU7/AM2WNRLExbS1jqRkvusiglbHY3PB5YWWsEUBRt3t/UYsf41RyRgDNOGu3couo1hnbtIqkI/CDJHpsrWOTUGMsrWYaSN9PB3/AAk/vg0V8RXnbWCtrdweT7g46ePY+/fDIFpHhZV20qfQkfrgJ6m6QlNQZqfQsYQ64iN5HvfUh4DEG2+xtgwmc+Cxt3vbHdGAXU9htck9ha5ueBjCwOwV0yUsNhIXq2sFTEaNdRmUgiLQxfWBxpAv8uGLlHSi0dLBSbhlQO4ufM53c/QN2+mC3LMkhFQ9Ym7zRqpIa6so3Vh2uRbcbEWxJzWjWQdwwvZhyL+mBiOhttNu1QLw8CksMwzdlqoofCLa2ClkO6j8zA8/tiLmOf08cjo8m6m1gpN+22CalydYJ5SXaRlTUXYKD3sLKBYDSfrfFH/qGkvqEStI4JdiWJu25tv5Tc9uMPRayeGLJBN9e35SlS+EeH6nVklhA23g1knB+xVLluZrUysAulEbSdflJOxtYccjnBj1f0nHW0nheVXQaoHt8jWFuPwNYA29j2GB6bJYo7iJVXZiV5XVY7m/FucWmV0kcKyU8BFgdRYfKurfSo72/a+J8utlmd/0z27KppvD4NNHshFfyfmUsMyomuQwKkNbfkEbH/uF8SB0+twwfkWIYH0/+Nxa3bBb1XEFWJRYOVZiT7nYkf8ANc4Eul8mm8fTK+oSECwN+9y3ttf9cMeG+Etn0vxMxIZ6jisAXk2OtWF6BpIDQW2D17JkUjCChfQzMFhZlJ52U2H64oc/yyGocQyRhy5Ug8MgNr6SOPvt7YIJGiaOaMkRooMWrkLYW39rnc4g5xH/AA1PNUD+YzKAJFsVA2VRtwO9/wB8R9M9z2NNnPF80Ti/elNnouNoR6P+G8Sl6ie0yBpBDH+bSxAZtwDe3y7jff0xLyu/+so6SGkVDNMjTH5fKPMdNtgqqGO30xUrV1NTB4aTaWQrpHy7DsCO55+2L/oyrmXMKISSnU8mkhrHYKxNu4va2GhI8SAg5WOhj8gihVJjZDLMkEaVBQuAA3hk6f8Au3xLnIUfyxf6/wBN+2KrL6jSv13+n3x3p3ec6U8ifik9u+gd/TUdsRo/E9RO7y4Wi/r91MbqXyH0hT8sdSxF/Pa5UW2/TE2QLexFsSqPKYkj0xKovvfuT6k8k41kQEb88YuwRPaz/o6z9vouQwFaxMp+2N5TYg+uNUpwsDsL6grfqAcUa5wlhvq+pwUuDESOB0l10VhVyEoQNhvvzb6DFJF1DTgCmMizO1kZW3LXFjq+ovti2TMFPGB7N+nKeWVZV/lTIwYMve3YjvcEi/vjTnv5amotNHw4IuymsUqsQTwtCgBALKANgF2tb2xYyR37nEKnzOPQpZwL8EnnEhcyiPEkf/UMbDx3ST2HcaaqTNMp0iRtZLTsqWNtgdgB9Bc4jf7DKOJG/bBMzxvbzI1iCNwd+xx1AGO3O3NAQYw+N7n96H0v/Uvs56IlWFvBbUwJYg7FtjsD9MDHTNR/METbE3BHcW7H04w6SmBjqHpBJGaeEBajQyjsGuNr+/vhGaFxBMfJFKhDqbO1/HdLhM/iFa0k1irXSPg9wFsvcn/HHQVKirM/glVsdCmwJe1gSt9r4FqzIytSjTo6tED5SGG4vpa677Nvtzi+lrPE0HfT+YxDST776gfc4p+MMZpDtgGDH5d7rG32HAPfn72rTWAymSulDPT5LfOK8x0EhOxtvf8AM392OMT+LWNaemAhgWMIzEDe3LC/G99/fFPmediOvghuvhuNEwv5WVuNQO3lIv8AfFiOmKUl0CstzqPhyOt/Qrva1vwkdziRCfSAVPmFONLSHItUFXFC2pxH4plB5kUklR72sb99Xtiv+HdG8ub00rMzJErOpbbfQeByQLjfGVuRyQxskMrSAMWAZiviKRpCnTYE723tY2/Nis6BzoQZoksrNFEniIxKtYEqRoIANiT27YtxeU6GiPUP9USQytlNH0nPsmr0rXxVCTOSTHG2gE20lrXa3rbYYl0tbMldTypBMaWRDC7lbWYtqRtF9QS9xqIHzYzGYlaSBkLAxg/fuiM9DGgdUZw1JU6bbdrYjVAJO/luR9v/ANxmMxQTF7chWqgAWHGF/W5IYZmQMAhuyE72Xkgjtp4v3uMZjMBc0EZQI53x3tPKDc4+KK0tQYTC7qFUhwQCb7jynt98QM0+LcUiExQzeJYAatOke9wTv9sZjMcuNYRWamQt5VP/AOJFYV0jQq3vcguRfY2BsLY5N8Qa8HmFgPWP+398ZjMLuY15sgLYle0YcVtL8V6hTbwIrff+oOJC/F9//IU39GYb4+YzGfDxkXS38TKDVq8yr4jzSR+J4ZQEm38xzx9sW1D15O6a7OovYDWTx3xmMwk9gBNX9SnGSEgX/CqsxzaplqXlLuEsgUA34BvcWtYkj9MU1bNI8hfxLMqWBOw5/Fbn0ufbGYzG2RM3bqF91t0jgMFR+nMqkNUtbU2tGxst7kkAgH0sGsPsfTBJPWapGfuQXFjwRyPoRjMZghKHZItClZmchKTjZRINr3BDixW3cWwwcl6wjpUJCBmlbVJc2FwoC9uQq2vjMZi54W1sk1PFikhqCQzC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8" descr="data:image/jpeg;base64,/9j/4AAQSkZJRgABAQAAAQABAAD/2wCEAAkGBhMSEBITExQUFRUUGRcaFxgYGRkbIBoaHx0cHxkcHB0aHycfGxklGhocHzsgJScpLCwuGR4xNTAqNSYsLCkBCQoKDgwOGg8PGi0kHyUwMzI2LDUsLjAwLy4vLC8qKSwpLDUqMCwsLywsLC8sLCosKiwpLCwsLC0qKSwsLCwsLP/AABEIAHgAoAMBIgACEQEDEQH/xAAcAAACAgMBAQAAAAAAAAAAAAAGBwQFAAIDCAH/xABAEAACAQIFAgQEBAQCCAcAAAABAgMEEQAFEiExBkETIlFhBzJxgUJSkaEUI7HRwfAIFRYkM3KSohdTgpOys+H/xAAbAQADAAMBAQAAAAAAAAAAAAADBAUAAQIGB//EAC8RAAEEAQMCBAUFAQEBAAAAAAEAAgMRIQQSMUFRBRMiYRRxkaHwMoGxwdEj8Qb/2gAMAwEAAhEDEQA/AGplnSVHBtHTqnv3/W5OLMUMY/CMQ8g6hp66BainYOje1ipHKsDwwwFdQdXSl5z/AMONLLAveQjcyyH8l/KE77k9scuLG/qwtta93GUU1Of5dE+iWamjc/hd0U/udsWdK8EiB4zE6HhkKsD9CDbHmOqyBxMPCpC6sFJkm1EX5YliQu5NuPTE+Ksq8okWqiRUGoeLGhJikSw2YbgG4PmHF9sD85lgXyi+RJtJrhejXiUW/lL9bjEPMpNE9MEUaW8QsR6Ktx++O2RZ1FWU0NRDukqgi/b1B9wbj7YjZtUMtZQoLWczBhb0juLem+CPqvzugtu1DgrIy6uSpuHszLuAd2Fzwt7be2NsuzpJ53CAAxala4F2BsVZfVTv+mIPWfxApcusJzdmBKRKLsR6+gW+1yfXm2Fu/wDpDgOWWgT6mXzEDjcR/wB8deg3Qr9/5x2WhuFWb/PmmS9OXjdS4qHQHVqjAuLtpG+w3U778cY6RLoiU+H4V+Ba3bsBt98V3RHxQpsyLIoMMwF/DcglwBclLfMB6c+2CX/WBJ0svcjm/wC1sFieW5oH7f0uHxl4Ibf57Wl/1/JeGmNrfzITY828Ub4aq8YWfxWm2hUAACSC3/uD9sMxOMI3ulefdNvFRRj2/tZjMbWxrbBEFfQcY1sa4+MMaWL7scYYhjk0f1xq0fucboLVroYh64+NGPXFH1H1lR0I/wB5nVGIuE+ZyPUIu9vc2GAxPj9l+vToqQv5yiW/QPqt9sc0VipegM6Shnqo1a0cwAt2WRb9uzMrfewwMfFfOSXSMNzcsAdh6ccn3xWZjTSUsEckjku5j+oK6v6LtgVzGuMshc/b6YV07XPIJNgdVT1TmsuhRKt3z+rlpFpTrdAQV5Jt6bc7+vpiLRZpNTFo3DeG4IeJ7gEHnY8H3GGD8MMotTiZh8xNvcf5GCDqPJYZ0KOg3Gx7g9ivocafOGktLcWiN0rnNDw7NLl8AupDHJJQObo4M0B/aRfrwbeqt64amfFVnpJG4QzEn0HhMT+wx5q6EnekzmmQm2iYofvdT+ot+2PRnXSj+FYkMfLMll+YmSJ41A9yzAYe5aCSpZB3U0Z7e6849U5glZOZWkMs8p4A4F9lHoANgPQYH6/JpopPDeNlYgMF5Njxxhv/AAo6Zjp6CStmCiVndB4nlWMIdJue3mvf6DEj/aBZ/H8SKBxEPNLC+tdPobi4/U44mm25pM6fRh4yUkaGteGVJY2KvGwZSOxBuMetOlc8/jKGnqRsZYwWA4DjZxzxqBt7Wx556jyz+J0yxQGJTsp1J5vTyDcDGZV8SKikoI6aFmjsXOod9TE7XwSCYP8An2S2r07oz3TW+KCX8H2eD/7Rhk1ddHCheV0jQcs7BR+p2x5hoeuayqOmeXWkel2dgLgI2oXIG9yLYzqGtrKxJaqYSuZGsgAOlUt8wS50bbAgeuAgbXuJ6lFNvY0NHAT+pviflcj6FrYdXuSo/wCpgF/fBNrFr9seJMMz4WfFpqC8FUXkprEoBu0bdgt/wNxp7GxFt7mIS69HHGjSWwrB/pFUV7GnqQPX+Xf9NX+ODnpjrOlzCMvTSatPzIRZ19AVPr68HGqWK61A4ourc1nip7Uqa6iU6I7/ACqTy7X/AAqN7fTF6G9jig6jzOKnkhaVtK2e2zMSdtgFBJ2vjRwu427nAJWVHwgLh5qmaWSdySzkjc/ffC56o6WalkAW7Kdh9cegs86lQQLJHG8uv5RcJ92L/KP82wF0ddFPXUwk/hyEcO3hyiQKQDp1EAA+a33thV0jmOBBsKp8M1zCKopddfZqk8sJRgdMdnCnUA2puDYX8untgaiS7AepAxbdO08T+N4ia2CXXcgDexO3Nrg4sclyYLNqZeNwpvsfcHuMF3sgbt7IAgfqHeZjKP8ALMyWnpEjKTG1hshHtuewxU5BM8r1TK7E2YxKxbTfsLNxv3wTUNWHiF/8/riFHmZEkjCO8arvp0i7H5tzwAMJVxfVWhEebS0zFZBWQsjM85EbnVYWkG4XgWNgNjvj0fk/UkeaRp4TJoKksASWVyuynYWIJv8AbCG+JAQyQ1EY0+JqBt6rpsfc+Yj/ANIxdfDT4oQUUqQ/woSOWQa3EhJXVZdRDLuALbXHfFFmWiuF5+ceXKe6bsdAsFM1Np0oL7G24bknm9zc4FphT0tJOsVNIBJquY1G52535O9gPQ4MOr6sKVseVbttYHse5HpzY3wq+pqCXSvhzzgG52kUKL73UWuf1wvMAPT7Kpph5jdx5OVzXK6ZE8cRqszC2+1idr2/vhXZlIpk0p8qWVT627/c3P3w9cl+G03gRvKxMjX0o5F/MD5nPb10jAVmvSIpZVSrVbk+V1Bs33wOJroBvf1x9EOUs1LjFGQK5Q9lGTbQxuSEkfVJYgeVQWtckDgdza5OGlleaCopwKaAEMzIAzKQCLXJK3uBcHbEXInp0mj4YEOAPqptizyqvUSwxxrBHEqPIFWQ6uCb6bfc39sdxHzXAHv/AItSt+Fje9vQX9AUpOpslvK+lEjZSQ4UkqSDuR6YHq2nVZCIyWAA3I9hfj0O2GjX5KKqo/3S7kxNMwO4IBA8p9SSdj6Y36F/h2lennjU+ICUYjcEfMn0IF/qD642Jtji3pmkzqNBHNEJosOAG4e9cpaZfm3hsWMMMuo7h1vv6ixBH2wwfhhnVMuaxaENK7ho2QtdHJtYXPDahsD7d8XHUXRFKUKxr4VtwUtzzhO1cDwykHUrKbg8HnY39ffG2OZK7sQpUkckLKOQvZ2+KzqHKvHhKCR4m7SJbUv0uCOMadK1zz0NLNI13khiZiLbsVBJ+5/riZmMZaMhTv2/thlKMNOFoBzOWGLwKMJPMI7K7shYNq5ux2JN741znLYKeLRT08V2K2QKq62uNIJA9f0xzqqWqqASZnVQSAkYVdNvzs1yTfsLDFD1BWLTw+G0rM43DM129rH2OEn4v3XoWsFDKTVJWNE4dDZhx3/W/IwXdP5k8jkvpJex1AdwNwb98Q83+GdfToJGh1oV1XjZXsPfST+18dekWtGQwOkkecC4VjsAx4Un+2GNS30cKTo5NslE4/tMGgUafrgfljqVRrgPGTdVUlbX/NpIN/ffEulzBY2KO2n0xKrs5jgjLSFQOx2N/YDknE5pcThX/MaMuKXvVsjF4ItyVQEjk63Nz7k20j7YvOjPhVUVEqNU66aLm5Fnb0Cqfl/5mH2OGt0pTU8NMKkQp4zkh5bXYjsQx3A02Fhbg449QxSPNpErReII0R0NiGJZlPvvYEdwSMVIyGsAKiSR+ZK5xKJs0plNO0IUOq2fTb5rfMBbhvxXFu+Aih6CP+sKaQFmptWsgk+XSCwVuxBIG/fg74uelZ59LfxEpdg7IAQo2BJU7AXa3J9hjfqnqqqoUEsMcU0C28ZSGDolxqZCCAw03G42NjuLgdODJKJWF8kIOzr+WjSarVtN+bm+AfqkRTB4yA5Y6VVrgBh8tiN9jvtjvmue6KVahG1xuqslwdQDAFbjn5SOeMVvRcwqKjxi4ZUvZewY2sfrbVgj2NlAo0e31UhjptKXPe2249XGcAD53z/irKD4ZTI6yzzgKhUosYINxvuW4F+2CKCCmiJK00YYhgWBIY6jvc4KM1fUuBGpWxOKmh00RH6V5jxjxbWCQhsh2np0+i0p2ipppZU8SMSIq7kNoILNcbXsS3HsMAfULmKqSpj0jxLSrtte5DXXtcg7e+DeOQNIEJJBG+1/p9sCnXVIVWIXFl1KAPff+t8RNf5Ad5cIOF9H/wDnPi2t3axwJcO2aPFkY+2O6mVPVUUgGiaN9vMwsoB77m1h7YVnVVSJKpypDAAC43HG+498N3qeRIacAohYJa9gf6/1wGZHTGP+dq0Ca1zqABJJCAW3JBPAxPY4RyFzRfQBMSwmVga4gDqU/Omp4RQUzI6GJYY7MG8oCoATc2sBbe9rb3wqPib8ZXEpp8vkjaPQVklAvdm2IQniw/EO59sKzMM0qEM8BaSNGdtcOo6QdV7FR5TY97dhiqxWArnledPtwmpkfV0dRlyQNWGnrUZh4kl7Sgm6h2448uonaw7Yg03QtRPKDLJqvbzXvceoI2It6YXODvpTq2SmyytGuzXRac+UlS3/ABbXNx5SpGx3JI4OOXx76rCZh1LogQc9kzOl6dpsvloZHMUwRlIXlFa1iG/ELn98BGYfCuWGORGvcEskyrqBHo/cDbntfDIpKiKKobwmQtMbE3U3Kr5VuN+x52xMi6k1Dm3t/nfCx3RNEcuHBE8oalxki4XmhEeQMdY2tcX597Dn64nUpp2lQSCxZlViAVRQSNTncsbDtsP6Yc2bUVNGwdaanLsTcGNNyeSTbAJ1fl0EsUsvgClljsDYDS4240bEm43sD+9sEzS7ask0T2N3kp6QZfGI1jVF0AWAttp7YjZh0nHKI93j8IqVKkH5TcXDc/riD8Ks1aqymndjd49UZProNgf+m2DOJdsMbOhS4kcMgoAzegCM6vYBnR1vwSp5H1U4iZqBG/lcqj2H5h7jS1wQRfb3wX9QZV4sap+JW1Ifex/bkYXVe5misLh0YMB6MpuB+m2BPtuE/C/eFPraqYqwHgKGB0aj5Vt8q2G4Nu+OPRdXN4cxk8JHV7XisVYW2uOQecVvWEohgpmvpjeoVZDx5Src+m9j9sWvR2T+FDUENq1Smx/NYADj74pR6kSSMJjaBxak+JaZ3wEsTJHOcM0a6EHGFfz5k5H4T+o/vjrT5M00OssqFuAd/wBxiqY470edPFpUkeHq8wIvYHkg9vW3HOKmqZMyEnT4cM/t7L5xo545Jq1Nkf37odq66SimKurXF73UkOvAYED2v/XA/n2c/wAQqL8pDhidxxe/I9MF3WMuqo5uEUD7kkn/AAxR0+TUdRDP/FzvCyKrxKBu63sWUH/iAtZLA3B9NsJ+U2TRid7QHuH3NgH9+V7LQeI6l2q8kPJaCO2ACMDF9KoKrz3xaqM6RYW2YkWPtv3PY8Yr1yGWnjpC6AAOXmIYEqFsfN6DbgX/AHxN6hzRrxwx8uwAJtt2HPviHT5q3nUnzAoQR6FRY79rmxB7EY8xptVJpjuaAf8A1ey1WnbqhtcSEB5lWmaaSU8yMzfqb2/wxGwwn6KgrIWlpxLHJe1vDcxFubXtdORuLgeg5AFVUrxuUkUqw5DCxGKbZfM9SkPiMWFyxcdNZTJWTx0wchGYs25soA8zW4vpFv0xT4YHwfjtPUv6Rqn3Zwf6IcMQs3vDUtK7YwuTzq/hrTsgVCyC+42Pl/KPTG2adOU9PRlIwE8PdWbcne5F+TfjBHTVgfUewJA9wOT9L3xAra1ZQyG2k7ff1GAztdN+o57p2DfGaZxzSVmctI6AohYfRrfS4HOO2ffCeWSkLU7/AM2WNRLExbS1jqRkvusiglbHY3PB5YWWsEUBRt3t/UYsf41RyRgDNOGu3couo1hnbtIqkI/CDJHpsrWOTUGMsrWYaSN9PB3/AAk/vg0V8RXnbWCtrdweT7g46ePY+/fDIFpHhZV20qfQkfrgJ6m6QlNQZqfQsYQ64iN5HvfUh4DEG2+xtgwmc+Cxt3vbHdGAXU9htck9ha5ueBjCwOwV0yUsNhIXq2sFTEaNdRmUgiLQxfWBxpAv8uGLlHSi0dLBSbhlQO4ufM53c/QN2+mC3LMkhFQ9Ym7zRqpIa6so3Vh2uRbcbEWxJzWjWQdwwvZhyL+mBiOhttNu1QLw8CksMwzdlqoofCLa2ClkO6j8zA8/tiLmOf08cjo8m6m1gpN+22CalydYJ5SXaRlTUXYKD3sLKBYDSfrfFH/qGkvqEStI4JdiWJu25tv5Tc9uMPRayeGLJBN9e35SlS+EeH6nVklhA23g1knB+xVLluZrUysAulEbSdflJOxtYccjnBj1f0nHW0nheVXQaoHt8jWFuPwNYA29j2GB6bJYo7iJVXZiV5XVY7m/FucWmV0kcKyU8BFgdRYfKurfSo72/a+J8utlmd/0z27KppvD4NNHshFfyfmUsMyomuQwKkNbfkEbH/uF8SB0+twwfkWIYH0/+Nxa3bBb1XEFWJRYOVZiT7nYkf8ANc4Eul8mm8fTK+oSECwN+9y3ttf9cMeG+Etn0vxMxIZ6jisAXk2OtWF6BpIDQW2D17JkUjCChfQzMFhZlJ52U2H64oc/yyGocQyRhy5Ug8MgNr6SOPvt7YIJGiaOaMkRooMWrkLYW39rnc4g5xH/AA1PNUD+YzKAJFsVA2VRtwO9/wB8R9M9z2NNnPF80Ti/elNnouNoR6P+G8Sl6ie0yBpBDH+bSxAZtwDe3y7jff0xLyu/+so6SGkVDNMjTH5fKPMdNtgqqGO30xUrV1NTB4aTaWQrpHy7DsCO55+2L/oyrmXMKISSnU8mkhrHYKxNu4va2GhI8SAg5WOhj8gihVJjZDLMkEaVBQuAA3hk6f8Au3xLnIUfyxf6/wBN+2KrL6jSv13+n3x3p3ec6U8ifik9u+gd/TUdsRo/E9RO7y4Wi/r91MbqXyH0hT8sdSxF/Pa5UW2/TE2QLexFsSqPKYkj0xKovvfuT6k8k41kQEb88YuwRPaz/o6z9vouQwFaxMp+2N5TYg+uNUpwsDsL6grfqAcUa5wlhvq+pwUuDESOB0l10VhVyEoQNhvvzb6DFJF1DTgCmMizO1kZW3LXFjq+ovti2TMFPGB7N+nKeWVZV/lTIwYMve3YjvcEi/vjTnv5amotNHw4IuymsUqsQTwtCgBALKANgF2tb2xYyR37nEKnzOPQpZwL8EnnEhcyiPEkf/UMbDx3ST2HcaaqTNMp0iRtZLTsqWNtgdgB9Bc4jf7DKOJG/bBMzxvbzI1iCNwd+xx1AGO3O3NAQYw+N7n96H0v/Uvs56IlWFvBbUwJYg7FtjsD9MDHTNR/METbE3BHcW7H04w6SmBjqHpBJGaeEBajQyjsGuNr+/vhGaFxBMfJFKhDqbO1/HdLhM/iFa0k1irXSPg9wFsvcn/HHQVKirM/glVsdCmwJe1gSt9r4FqzIytSjTo6tED5SGG4vpa677Nvtzi+lrPE0HfT+YxDST776gfc4p+MMZpDtgGDH5d7rG32HAPfn72rTWAymSulDPT5LfOK8x0EhOxtvf8AM392OMT+LWNaemAhgWMIzEDe3LC/G99/fFPmediOvghuvhuNEwv5WVuNQO3lIv8AfFiOmKUl0CstzqPhyOt/Qrva1vwkdziRCfSAVPmFONLSHItUFXFC2pxH4plB5kUklR72sb99Xtiv+HdG8ub00rMzJErOpbbfQeByQLjfGVuRyQxskMrSAMWAZiviKRpCnTYE723tY2/Nis6BzoQZoksrNFEniIxKtYEqRoIANiT27YtxeU6GiPUP9USQytlNH0nPsmr0rXxVCTOSTHG2gE20lrXa3rbYYl0tbMldTypBMaWRDC7lbWYtqRtF9QS9xqIHzYzGYlaSBkLAxg/fuiM9DGgdUZw1JU6bbdrYjVAJO/luR9v/ANxmMxQTF7chWqgAWHGF/W5IYZmQMAhuyE72Xkgjtp4v3uMZjMBc0EZQI53x3tPKDc4+KK0tQYTC7qFUhwQCb7jynt98QM0+LcUiExQzeJYAatOke9wTv9sZjMcuNYRWamQt5VP/AOJFYV0jQq3vcguRfY2BsLY5N8Qa8HmFgPWP+398ZjMLuY15sgLYle0YcVtL8V6hTbwIrff+oOJC/F9//IU39GYb4+YzGfDxkXS38TKDVq8yr4jzSR+J4ZQEm38xzx9sW1D15O6a7OovYDWTx3xmMwk9gBNX9SnGSEgX/CqsxzaplqXlLuEsgUA34BvcWtYkj9MU1bNI8hfxLMqWBOw5/Fbn0ufbGYzG2RM3bqF91t0jgMFR+nMqkNUtbU2tGxst7kkAgH0sGsPsfTBJPWapGfuQXFjwRyPoRjMZghKHZItClZmchKTjZRINr3BDixW3cWwwcl6wjpUJCBmlbVJc2FwoC9uQq2vjMZi54W1sk1PFikhqCQzC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8" y="2230966"/>
            <a:ext cx="4882444" cy="366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7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09733" y="2641600"/>
            <a:ext cx="4879849" cy="3369733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·</a:t>
            </a:r>
            <a:r>
              <a:rPr lang="es-MX" sz="2400" dirty="0" smtClean="0">
                <a:latin typeface="+mj-lt"/>
              </a:rPr>
              <a:t>DISEÑA ACTIVIDADES QUE FAVORECEN EL DESARROLLO DEL PENSAMIENTO CIENTÍFICO Y QUE PRESENTAN RELEVANCIA DIDÁCTICA PARA LA ENSEÑANZA DE LAS CIENCIAS EN EL NIVEL PREESCOLAR</a:t>
            </a:r>
          </a:p>
          <a:p>
            <a:r>
              <a:rPr lang="es-MX" dirty="0"/>
              <a:t> </a:t>
            </a:r>
          </a:p>
          <a:p>
            <a:r>
              <a:rPr lang="es-MX" dirty="0" smtClean="0"/>
              <a:t>·</a:t>
            </a:r>
            <a:endParaRPr lang="es-MX" dirty="0"/>
          </a:p>
        </p:txBody>
      </p:sp>
      <p:pic>
        <p:nvPicPr>
          <p:cNvPr id="3074" name="Picture 2" descr="http://t1.gstatic.com/images?q=tbn:ANd9GcRPXPwL2gv_O95zjLe1hZVwtUZTJmabz5m5r7liR8nM4J4cZVm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7" y="1507067"/>
            <a:ext cx="4757208" cy="42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04900" y="2260600"/>
            <a:ext cx="4256741" cy="2023533"/>
          </a:xfrm>
        </p:spPr>
        <p:txBody>
          <a:bodyPr>
            <a:noAutofit/>
          </a:bodyPr>
          <a:lstStyle/>
          <a:p>
            <a:r>
              <a:rPr lang="es-MX" sz="2800" dirty="0" smtClean="0">
                <a:latin typeface="+mj-lt"/>
              </a:rPr>
              <a:t>EVALÚA ACTIVIDADES QUE FAVORECEN EL DESARROLLO DEL LENGUAJE CIENTÍFICO Y QUE AYUDEN A GUIAR LOS PRIMEROS CONTACTOS CON EL MUNDO NATURAL.</a:t>
            </a:r>
          </a:p>
          <a:p>
            <a:r>
              <a:rPr lang="es-MX" sz="2800" dirty="0" smtClean="0">
                <a:latin typeface="+mj-lt"/>
              </a:rPr>
              <a:t>·</a:t>
            </a:r>
            <a:endParaRPr lang="es-MX" sz="2800" dirty="0">
              <a:latin typeface="+mj-lt"/>
            </a:endParaRPr>
          </a:p>
        </p:txBody>
      </p:sp>
      <p:pic>
        <p:nvPicPr>
          <p:cNvPr id="4106" name="Picture 10" descr="http://t0.gstatic.com/images?q=tbn:ANd9GcTpyujnXHmOH_ELCnxWEBsw741B-jLD96enfAhTfHcsFYSQ5C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41" y="1981201"/>
            <a:ext cx="5769909" cy="432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6520" y="1972734"/>
            <a:ext cx="4384548" cy="4572000"/>
          </a:xfrm>
        </p:spPr>
        <p:txBody>
          <a:bodyPr/>
          <a:lstStyle/>
          <a:p>
            <a:pPr algn="just"/>
            <a:r>
              <a:rPr lang="es-MX" sz="2800" dirty="0" smtClean="0">
                <a:latin typeface="+mj-lt"/>
              </a:rPr>
              <a:t>RESUELVE PROBLEMAS QUE IMPLIQUEN EL USO DE DESTREZAS MANIPULATIVAS A TRAVÉS DEL EMPLEO DE MATERIALES DE USO COTIDIANO PARA LA ENSEÑANZA DE LA CIENCIA ESCOLAR.</a:t>
            </a:r>
          </a:p>
          <a:p>
            <a:pPr algn="just"/>
            <a:r>
              <a:rPr lang="es-MX" sz="2800" dirty="0" smtClean="0">
                <a:latin typeface="+mj-lt"/>
              </a:rPr>
              <a:t> </a:t>
            </a:r>
          </a:p>
          <a:p>
            <a:r>
              <a:rPr lang="es-MX" dirty="0" smtClean="0"/>
              <a:t>·</a:t>
            </a:r>
            <a:endParaRPr lang="es-MX" dirty="0"/>
          </a:p>
        </p:txBody>
      </p:sp>
      <p:sp>
        <p:nvSpPr>
          <p:cNvPr id="5" name="AutoShape 2" descr="data:image/jpeg;base64,/9j/4AAQSkZJRgABAQAAAQABAAD/2wCEAAkGBhQQERQUEhQVFBUSFhcUExgWFxQUFxYXFxkVFRoVGBcXHSofGBklGRgVHzsgJDMpLC0sFR4xNTAqNycrLCkBCQoKDgwOGg8PGjUkHyQvNC8sLC4sLC4uLDE0KiksKSwsLyw0LCktLCwsLSwvLCwvLCwsLCwsLCw1KSwvLCwsLP/AABEIAMIBAwMBIgACEQEDEQH/xAAcAAEAAgIDAQAAAAAAAAAAAAAABgcEBQECAwj/xABOEAACAQMCBAUBBQMIBQcNAAABAgMABBESIQUGEzEHIkFRYXEUMoGRoSNCUhUWM3JzkrHBYnSCorI0NoPR0uHwCBckJTVDU1Rjk7PCw//EABoBAQADAQEBAAAAAAAAAAAAAAABAwQCBQb/xAA2EQACAQIEAwUFBwUBAAAAAAAAAQIDEQQSITETQVEiYXGBkQUUwdHwFSMyQlKhsWJygqLxJP/aAAwDAQACEQMRAD8AvClKUApSlAKUpQClKUApSlAKUpQClKUApSlAKUpQClKUApSlAKUpQClKUApSlAKUpQClKUApSlAKUpQClKUApSlAKUpQClKUApSlAKUpQClKUApSlAKUpQClKUApWv4tx+3tF13EyRD01sAT/VHdj9M1X/GfHi2jJFvFJOR+8SIk/DILH8hVkKU5/hRzKcY7stClUNeePN439HFBGPkPIfzLAfpWuPjTxL/4kX/2krSsDVZXx4H0VSvnmDxu4ip3aF/hosf8JFbvh3j/ACgjr2qMPUxuyH+64b/Golgqq5BVoF10qGcA8W7C7wDL0HP7s2E/J/uH8/wqYo4YZByDuCNwR7issoSg7SVi1NPY7UpSuSRSlKAUpSgFK4zXNAKUpQClKUApTNKAUpSgFKUoBSlKAUoTXktypJAIJHcAgkfUelAetK4BrmgOGbAyew71UXPfjToLQ8PIYjIac4ZR/ZDs39Y7ewPevHxo58YMbCBsDANywPfIyIc+2CCffIHvVP16mEwiks8/JGWrVtpEyL7iEk7mSZ2kdu7OSxP4n0+Kx6kcXKYkgDxOznQru37Poptl1kYPriKDO7gAlSB3XOvuuX5I0d3MYVCi51g6+ovUQx4++Cnmz7d8HavRjUhsjO4s1lK3UvKMyyCMmInVIhIkUqjRIZHV2/dIQZ/7wQFvytK9vJMBlVJCFfusqtpd8n90ZHycn+E11xYb3Iys0tK3NxypNG+ljFt1dTCRSidEgSB2HYqWUeudQxnNe91yXMDL0h1EhAy2R5j0kmYLjIOFbOexGMZJxUcWHUZGR+pJyp4gXfDiBE+qL1ifLRn6Duh+Vx85rwPKErTvDEySdNI3ZwSFAkVCB2znLgfrsM40s8DRsyMMMjFWB7hlJBH4EEUeSosr1CzR1PpzkvnuDiceYzokUftImI1L8j+JM/vD8cHapLXyPwfi8tpMk0LaZIzkH0PupHqpGxFfT3KHMycRtUnQY1eV1/gdfvL/AJg+oINeLisNwndbG2lUz6Pc3VKUrGXCoXzV4gm1mMEMDTSKFLHcIuoZAYge1Srid6IIZJCMiNGcj30gnH6VWslyUI1BnklZnfTj72zO25GwyAB3wAPSuZOxooUs712MC78ROKE+RIV3HaJyfpl27emcA71jw8/8U1x9UkICOp0oYtWM7nz6tR0+gx29exkNdXJwcbnBwD2JxsD8ZrjObfdYE+4NeiaFHDrIGXOpRpB+dOTj6e9YvHObLeyKLPIFaU4jQAs7bgZCrvjJG9RfkC+mR1ikVdUyGWVUzpikGAzg9tLkqCM51bjOWI9eauHrPfAuFZY4Y00kA5MzzeY59lj29ixPpV0FndjycTJYdOT2RMrHiMc6CSJg6NnBB22OCPggggg7gjFeymobw+3leC5S1ZYpGSF0IUBRK0fnIAGBqCqc/wClmszkmzvYkcXz6zkdPzB2AxvlgN98flQtVNOm55lpy5kn075/Cu1dNWK7ioKxSlcGgPJbtS2kMuod1yNQ/DvXtVP+HNn1uKTSvkmLqtnfJZn0bn12Lbf9VXBUJ3NmMwyw1TJe+ifqKVwTTVUmMx+JkiKQrnUEfTjvnScY/Gqv8HLHVLPMWOVVUI/iL5Ys3uRp/U1asv3T9DVb+C33br+vF/g9Q90ephnbB1/8f5LKzivC/vRDFJI3aNGc/RVLH9BWs5ttbmS3ZbR+nLkYOwyPVQ37p+fj0rWWPDrw8NuI7pg8zxTKm4Y4MZVQWA3Oc7/Irpbnn8P7vPmXhz8T5wvbxppHlc5eRmdj/pMSx/U140pX1K20PGZubTmadcBFjLFBCx6KM8kYAXpOceZcAD3IA32rG4hxaWVSsmAGKOAECAaY+mgUDsgTAAHtW25PvYIiGkaJXWUMzSq7HpaSMRFQcPr3Ocfu74DCvKzltGkRZcCM28GpgGyssYR3UfLhXj9sup7Cs90pPslurW514nzNNNMXRAgkaZkUIuW64aFmOB+0fT5dXuPfNYUPHZUi6I06QTjKKWXUQWVSdwCQP1xjJzueFX9r1Y3cIjCByO6ok5uJGAPkbGISANiPu+u44HFbaK4tWhWNUS6Msh0szCNZ8oNTDJUR7gYz2zuBXKa/Dl+tR33NT/OObUSSpy0zMrIpVuuVMgZfVSVU49MbV6S80znqA6P2m5HTTykxrESgxhMoqjb2BGCAa2EM9p9mn1iJpi0+CMgHIXomICM+XXqOMpt3yMYz14jZSXV1JN0nEjxtHsyJ09LdRQBExEv3B2ByDhveG4/o+tCdepHYeZZldnGgl0SNwUUqwjChCy+rDSu/rjfuc4NxdawMqNWWZmGxYsc7gbDG/b3rZcs2scsrpKp6ZjZmcAkxCMiTXkdshSmf/qCtVcyh3ZgoQMxYKOygkkKPgdvwq+Kjm0Rw72POrU8BOMFbie2J8siCVR/pIQp/NWH9wVVdWL4F25PEmYdkgfV/tNGB/wCPiqsWk6Mrk0vxov8ApSlfPHomFxm0MsEsYGepG6D03ZSB3qvLjh+lujMoZ4iCNQzqA2WRc9wR7euQe1WhUZ5zj60f2eJIpLiRWMXUGREAMNNkbrjYAjGWZR71zJXLqNV02Ruse5gY7rIUwN9lZcd8kMP1yK8U4SbJv/TJ2QSnUEjPUlijBI1sj9TyLtqZWwu2c96lttwfh6BXeVJB3DSzh1PrnTq6Z9PSuMhsli420R4cj8LcO07szK6BELAKGGrVqRANk7bnJbJ9ACevNiyLcKsJjH2pUSQuGYx6JUjSRNJGTmcjB9QDnbB2N1zrbjPRYTkbMY/NGhJAHVmGUiXJ7n2PeoMrST3miRQb7qhtaDUkYVyQVk7BFWNxo2JKN5cmrNjA1xW3I2/PvDZLTh37OQj9qpnIymsMvTCgA7IAI1C57KNz673w3Ytw2Akknz7k5O0jisfxU/8AZ0n9eL/jFZ/h+v8A6utf7PP6mnM9CTXuCVvzv+CEeIfNVzDeiFZGiiQIwKbMwbBJY9zghhjbtW6k8Q7iYarKxkljXOXfKg4/hC9/X5rS+JFp1uLWsZGRIsSkdsgysCPyzVpw26qoVQAFAAA2AA7AVC3ZpxEqFOhRfDTbXlvztqQ7lHxF+2SmCWPpS4JUZJB091w2CGHt8GueZuPcSiaRYLRWjH3JQ2s4wMsUyMHvt8etaHjFuE5igK7azGzY23KOp/MKKsjiY/Yy/wBm/wDwmpKcQqVGpCcIK0op2d9Cl+ROIXkLTPaQdfVpEud8feI/eG5yferO5R45d3Cubq36GnGk4Zdec58rbjG2/wA1G/BaMfZ529TIqn6BAR/iakvPvEWt7CZ02YgRqR6FyEz+ANRHY0e0pqtipUVBXulfW/8ANjR8V8RJJZ/s3DoxM4JBkbdNu5ABHlB/eJx7ZrVcd45xawKyTtE8bNjyqpTJBOg4AYeu/wAV05H5KuHgE8V2bcTDOEQMxAJHmJI9u1bfivh3d3EeiTiDSDIYK8eFyPXZs01sd/8AkoVlTvFxWkrptvrysvIl/COKC6to5hsJEDY9j6j8DkfhUF8Fvu3X9eL/AAeply3wT7FarBr16NXmxjOolu2Tgb1DfBb7t1/Xj/wep6GSnl92xGTa8beF2e/jE8qxQlHZYyzK6gkamIDKTjuAFb86l3KTE2NsSSSYYySdyTpHvUU8Z/8AkkX9t/8AzkqacCXFtABt+yj/AOBaczmtb3Glp+aXwPnTxK5UPD711AxFMTLCfTSxyU+qk4+mk+tRSvqjm7lOLiVuYZdj3jcAFo39GH+BHqPzr5x5q5Rn4dL0512JPTkGdEgHqp9/9E7ivdwmJVSOV7r9z52rTcXdbGlrP4RwWS6bRFp1bYDMFyWOAoHckn8B6kVgVsuDcwzWhYwlRqKMdSht0JKnf2ydu2/btjZPNbs7lKtfU7nlmbQjeQ6xGdIdS6rK2hGZe4Bbb4yPcZ9rXlC4leRIwjmFgjFW1KXOrEakDdvKw9tu+4yuuaZGWNUCp01iDHSupzE2samxkpr30/A9hjGtOYZouppKnqt1GDIrAP5sOoI2Yam+N/pVf3tuR32T2/mrMQhHTbqdPYOupeshkQuD9wFFY5PbSc42zkfzNldkWFlk1QrMzA5Qa5JI1AYDJyVHptk5xg1hRcxTKQVYAjo48qn+gRo0ByMEaGYEHvnevVOapg2QIgNCxhBGnT0o7SL5O2QzE5+d85OYfF5DsGqmiZGZWBDKSrD2IOCD+I/SuldpJCxJO5JJP1O57V1q/wASsV9AeDHKhtLQzSDEl1pYA91iGdAPsTkt9CvtUV8NPCZpGW5vk0xjzRwsN5PZpB+6nY6TufXbvdoFeRjcSpfdx8zXRp27TOaUpXmGoGtRYQBrq4lIyV0QKcbhVUSkZ+XkP90VtjVcRcsvcJEEjaNZTLJKxbKlZyWV9RfWGVW2QDuBk6RmgJZMwjvgzAaZodCuSBpeJmcoM/xK5P8A0R/DJsuC2qYaKCEY7FI4/XfYgVl3NikqFJEV0PdXUODjtkNsa0VjyxbLPOoiVAemwRMxqQVKklEIU5Kkbj0oDM4txFWDQQ6ZJXBXSMFYwwKl5f4VHsd2xgA134Jy7HbKv/vJQoV5nGZHIVVJLHcA6V8o2GB7VsLWzSJdMaKijsqqFH5CvLinForWMyTyJEi92dgo+m/c/A3oCK+LV0q2Gk95JEC/7J1n9Aay/Da+EnDocd49UbfVSf8AIqfxqL8w+LXBbkCOZnmVTqGIpQA247kqe3+NSPkPmzh10ph4ecdMB2TpuhAY6cksMMc43yfSo5m514PCqjbtZr35bWIjzfxIHjkJzkQvbpjbY6gxH+9VtFsColzJLwuzuY5bsRJPO4EZIZmLDSA2BkKAdI1nH1qScQs+tDJGSV6iMhI7jUCMj53oiMTiIVo04xVsqsys+CXAvOPPKpykesqdiCqL0gR9Sc5q1Jo9SlT2IIP0IxVQcv8AHuHcFvJopbp5JMdJtEEmlCpyVJGSzbAeUY/ylknjLwwDJncD3MFwP1KUR1j60KlRcJ9mKSXkQzlTjp4PdTQXCnQxAbSMkFc6ZAPVSp/Ue1T/AI50+K2MyW0iydtOMga1w4U5xjO351rrC+4dzEjlFdugQpcqYnGoEgK3qNjsdu1Z/Ar+wsZhw6KUCcjqFGyWYsM7vjSW04IXvgDaiXIuxGLpVXGtFNVFa/R25kL5N58PDwba6R9KMcYHnjJOSpU9xnJ/PvUzm8ULELkSsx/hWN9R+PMAP1rfcQ4LBcD9tFHJ7alBI+h7itP/AObmw/8Al1/vSf8AapqiamIwdeXEqwkm98rVn6mxt+OLPafaI8hWjZ11YB2Dd8HbcVX/AIMXwD3EZwC4SQfOnUp/LUPzqX8N5ksZZn4dCys8KsjxBH0Kq4VlyRpOM4xn3rYcI5WtrVi0EKoxGCRktg4OMsScbCltSiniKcKNWlZ9q1u6z5kQ8ZrgdCCP95pC4+iqVP6sKl/KV8J7K3cesag/BUaSPzBrA52Xh6osnETGFTOjWzAnOMhVU6mOw2Ge1RqDxs4RbgRRGQIv3RHCwX32Bwe/x3pbUipiISw0KKWqbd+WpZlYvEuGRXMZjmjWRG7qwyPr8H5G9a/ljnG14kjPayFwhCvlXQgkZAwwHp7UvucLWG6itJJQJ5v6NMEk98ZIGFzg4zjNSYSuuY/AYMS1lNp9enNkj6LINwPqD9arnjPIV9aE9W2kwP3kHUT66kzj8cV9SimK208bUho9SmVGLPjs7betMV9IeInNVjw9YzdwLO0xKonTjc6RjUxL9lGR9T+ONqOR+Ht5vsdsc7/0Ue/zsK1L2iucSp4d9T5aNe9nYSTNpijeQ+yKzn8lBr6kt+TbKP7lpbj/AKGPPt3IrbRQKgwoCgdgAAPyFcy9o9IhYfqz554D4NX1zgyKtsh9ZT5/wjXf+9irU5R8KLSwIcgzzDtJIBhT7onZfrufmprSsdXFVKmjehdGlGIApSlZi0UpSgNdzBOUt5NP3mXpp/XkIjX/AHmFZdvAEQIvZFCj6AYH6CtdzArnoaI2lCzK7hSgICK7A+dgD59G1a618RrFw2qbpFSQRMrRHbY/eG++R+BoDtBDE4ma4kbKSSiRXmkVEUOdHk1hQOmEIPrqJ9acDhEJtzoKCX7Qqg58qtIZ4lOdwdAbY9txXW/5ktRIC0Mjuqhkc27dskeV5APX1G29drHip4ggKRNEscwIaQpnVFIupSiMSNSat/Zh70Js7XNtx/jSWdtLcSfchQuRsCcDZRn1JwPqarPk3lp+Ov8AylxMa4iSLO2yekqA41kZ824I3+9gk5GAO/8A5Q3FWSyggXYTzZY/EQBA/vMp/wBmrN4RYLBBFEn3Yo0RfoqgD/ChB5Jy7brF0hBCIwMaOmmnHtpxisTl7ku04e0rWsQiMxBkwWIOnOAASdI3OwwN63lKAp7xytFe94QCP6SZkYjY6TJb7Z/E/nVwAVUvjX/y7gv+sn/8ltVt0BTPA7MPzfeNgfsoy+/fJigTI9j5+/1q45IgwwwDA9wQCD9Qaoee2u35quvsLxpKoyzSqWTR0oQQwAJ3JUenfvU4v7LmElenPw8ejBY5R+PnDZ/DFATqy4dFACsUaRgnJCIqAntkhQMmvnzxM4JcXPHbtrQEyWsUNxhThwESEakHqwLA4G+3r2r6JjBxvUA5fQHmPin+r2u/qPIn/UPyoD18KfEccUg0SYF1CB1RjAdc4Eqj52yPQ/BFTw1RvihyTJwu4XinDv2aqwMyoDiNjnL4G3SbsV7An2O1n8i86RcUtVmTCsPLMm+Y5MZK79x6g+o/GgIZ4eWIXj/GT3YEYPbaR+oRgbei7/Hyam3PXNq8Ls5Lhl1FcLGmca3Y4Az7dyfhTUa5Bth/LXG3zuJIEx6YKsc/pWi8Zp/tHEuF2LbRvIrv89SURfoob+/QGz5J8P8A7ao4hxYfaJ7ga445N44YzuqiPOMkEHB7beuSZ9dcuW0sfSeCJo8Y0mNNIGMDAxtt7VsEXA2rtQGp5c5Wt+HxmO1j6aM5cjLNliAM5Yk9gBj4qtObbRW5s4eMYzErnGxLJ9pKk+/3VH0FXDVScz/87eHf6v8A5XdAW2KweNcXjtIJJ5ThIkLt74HoPck4AHuRWdVOeMvHjd3FvwmFgpldHuGJAVQd0VifYZkI+EoCNX/Abnj9re8UlJXpArZxDt04iWkHz5SRn1YNVoeD3M323hkWo5kg/YSdySUA0tv3yhX8c1veGra2MCWqyRIsSBFV3QEj3bJ7nck/Jqn/AA54mnC+O3Fkrq0Fw5SNgwZdQy8W42JwTH9TQF90rgGuaAUpSgFKUoBSlKA6yHAJJxjfPt81S6c5O9sIJEidNGlXMQd8E5DbuFz69u/pVw8StTLFIitpLo6Bu+kspAbHrjOary38MXBAKDAwPNP5dvUBIgzD4JWtuEeHWbj37rFc8/5THj5gtR0p7uMz61kiVWjWUqUaN9g50gYkbzZyfKN8bd7Dm+AXIFsRbws0btGyiAaz+zYHSCuCBGe4GQc59PHmzlCSMW8celivVc4WRVGoRrpAHUY/d9T6dxsKi8nLd2w0/ZZwGIBJjfQyg5IyoJIPyN61QpYScHNys+hw3UVlYnfjRyk9/YBoVLy2zdVVAyzoRpdV+cYbHroxXPhF4gx39qkMjhbqBQjIThpFQACVc99sZx2IPYEVuvDyG4W0CXKspR2WMNq1dPylc6gDsSwGR2UVpubPBq1vZDPEXtZy2ovF2Ld9RTIw2fVSpryZKzaReiwQa5zVXw8ucw2oxFfW9yoGAJ1Or0H3iudvlt8mthyVBxoX0jcSMZtzEQvTMWgSakI0qPP21jJ9vpUAj/jTcj+UuDp/DMHz6YaWAY/3T+dXBVd+JnhdJxaaGWO4EJhXSFZNQ+8W1gg5z93Y7bVYUYIAB3ONz7/NAVNyv/zs4j/Yf5WlW1qqtR4W3acRub6C/ED3DNgdATYjYqdLdRsbaV7e1e97yPxdslOMtk+n2dI1A+NJOKAsMnaqw5Qv9XMvFUO5MUek7YAjES4Pz5h+RqUch8sXFjDKt1dNdSSya9bFzgaVXT5yT3BP41quXPDiW04vc35nUpc9X9mFIP7R1cAsTjbT6UBOZ4FkVlYBlYFWB3BBGCD8EVQPMvBLnli+F1ZZa0lOkqSSuO5gk9vXS/f5JBz9BVicU4ZHcxPFKodJFKup9Qf8D659CM0BW/hBx6O9vuKzx5Ane3kCtgMBpkByB7HbNY/jzyvK6QX0AJe0yJNIyypkOsm2+FYHPtqz6Gt94beGH8jyXLdbqibSqDTpKqpY+bc5bf022+dp26A996AjHIHPUPFLZXVlEygdeLPmRuxODvoPcH8O4NSgGq0474IQPJ17GWSxmBJHTJMefcDIZP8AZOPiuq8H5jtxhLu0uRnAMi6WA75OEH07mgLNzVQcxXIbm+xHbpwhT85juH//AGAqVeHcPFVe5/lUqQShg0mIj98NpEfYfc71gcweFstzxeLiCXIURvExQx5IWLHlVgcHV5u/bVQEy5i47HZW0lxKcJEpY+5P7qj5LYUfJqnvDnw/TjJn4jxFWcTysY0DFFbB8zHG5UHyAZ/dPxUn8WeReIcUMa28kIgjAPTYsjGQ5BcnSQQFxgbdzU+4DwlbS2hgTGmGNYxgYzpABbHycn8aAj8PhHwpWBFnGSP4mlYfkzEGq/8AGPw7hsoI72xiEJhlBl0FsYYjQ4BOBpcAbY+98Vd9armvgv22zuLcEAzRsgLDIUnsxHwcH8KA8eTOZF4hZQXAwDInnAOdLjZ1/BgfwIrd1EvDjkX+SLd4usZuo/UJ06FVtIUhRk7bDf4qW0ApSlAKUpQClKUApSlAcYpoHtXNKA4ArmlKAUpSgFKUoBSlKA4b4oufWuaUApSlAKUpQClKUApSlAKUpQClKUApSlAKUpQClKUApSlAKUpQEe515qHD4NYCtIxxGjEjV2ydu4GQcfNbDgXGEuoUkR1fIAcr2D4BZfwJqN+LUKnh5YgaldNJwMjJ3wfTNeHFONmztrVbTpK0sesqsRlZtMasWCoQo3xlmOw33rO6jjN32SPWhhIVcLBwXbcmr8rJJ/XmTvNc5qsL/jMk4WVjpaThU7kKWC6tWNQGdjXs3OF0pWO3QOLeC2Zl6byNKZERjlwf2ex7nOTU8dEfZdSys1fn3a238SyaZqB3nNd2sl46iIQ2WMqwbW5dAVXIOBhsZPsa8Iubb4QTMYldhHE8L9NolJcqGUKzefAJIIO+KnjRKl7Oq2vdcufW3wabLDpUW5K5ikuhKJWUvEyjHSeF1DA4DoxIByD2JqNvx64uns5WaNYnv9CRpqDgISPM2rDAjORj296l1VZMiGAqOcoN2y/JtW8Uizaw+J8Xitk1zSLGucZY9z7AdyfgVDuWucLq5njJjBgmeRTpjcdILnSeqThztgjAxmsbncK3FrFZ/wChxuGxo1Fm7527iMH4xXLqrLmRZT9nvjcKq+Tbtvonp46f9JpwnmGC6z0JVk0/eAO4z7g74+a2WagfE/sEMt10QBdfZpSyp1AmOnqIOghVOynbBz8msH+eF0ojjtow3StbeRl0SSmQuqkrr1fswAcajk5pxcv4v2HuDqa0rpf1afvzV9nYsqmar7i/N92n2t4xEsdmYCVdWLsJQhKlg2AQSd8VmjmK5lnm6bW8cVvMkLLKSpfI8x6mfKfYY3rrixvb65/IqeAqqOZ2t4/26f7ImmaZquf5ySQxyiIqsj39xGo0SzuwQAnQmrv2zuqgHYV1uOeLs21rKiqOrHI0rLGZcFGZR+zDgqm2S2+M/GK540Sz7Nqva29tfBv4Pa5ZFM1Hm4+x4Y10hRnEDSAgNoLKDnZsNjIOx3rQw85XEZPXaDEln9rjYK4WM5ACPgkuNxuNzXbqRW5TDBVZp25O1uem5P8ANKraDny6FvduwRnt/s5TVE0WRMcEFNRPbcH5B+K9OYear2zARnheVYzLIEhkcBSwVdRJARcbZ3JPpXHHja5d9mVs2TS7dlr3J/FepPr29SFDJIwRFGWY9gO2/wCOK1Tc62YZV+0x5cArvthu2T2GfnFYfOk2vhUzHYtEjfmUNQfjvCIk4FbSKihyyMWAAYlw+cnufT+6KipVlFu3S5dgsBSrRi6jabnk0t0vct/NM1XvG+NNbvcMgGpOHwsCTJ+9IEOwbAOCdwAc+tYtvxufhwu1ciVliglj1PKwUysECHW5OlSx3yCcfl1xktyqPs6pKN4vXSy67fNFm5pUBvOab2D7TCRDNNEkUiMilRpkIVgULbsM5AB3rb8lcwPdLMJWUvE4GOm8LqCMgOjEgHY9ia6jUTdiipgqkKbqO1l077WfhqtyT0oKVYYxSlKAUpSgFKUoDD4rwqO6iMUy6kbuNx23BBG4IPrWnTw9sggTo5VWZhl5M5YKrDOrJBCqMdtqklK5cIvVouhiKsFlhJpb6NmlTk+2ChRHsIngA1P/AEbksy9/cnfuK63fJdpKULwhiiqg3cZVMaVYA4cDA+9mt5SmSPQe8Vb3zv1Zr4+Bwr1sID9oOZgckP5dPY7AY2wKwYuRrNUdBApWUAPqLscLuoDMcqAfbFb6lMq6EKtUW0n69NvQ13CeAQ2obopp1kFySzM2NhlmJJxWIOS7QSiYRAOH6oIZwA/fUFzpG4Hpvit5SmWPQKvUTclJ3e+r1NPacpWsU3WSFRJlmBy2FLfeKqTpUn3Ar241y/DeIEnQOAcr3BU9sgjcVsqUyq1rDjVMynmd1s76o0XDeSbS3SRY4sCZSkhLMzFTsV1E5A+lc3XJVpLo1wg9NFjXdxlFxpVsHzgYH3s1vKUyRtax08TWcszm79bs1M3K9u6zKY9rnR1QCw1dMAL2Plxgdsdq6XPKFrJMJmiUyAq2ctgldlZlB0sR7kVuaUyrocqvVW0n6vu+S9DR3HJlrICGizmR5vvODrkwHOQ2d8DbttXm/ItoUROltHqCYeQEBySy6g2dJJO3bc1IKUyR6HSxNZaKb9WajiXAg1lJbQhYw0TRoN9K5BH171icN5Hto4ipiUmSNY5jliGAwSFyfKCwzgY3xUipTJG97BYiqo5VJ2bv5kfi5FtFV1EW0oUP55Dq0EMuct6EV78W5Rtrp9c0QdtOjOp1yuScHSRnBOd63NKZI7WHvNbNmzu/W7MG44PHJB9nZcxaQmnLfdXGBqzn0FY91yvbyW6Wzx5hTGldTDGnONwc+prbUqcqZwqs47Se99+fXxNTd8rW8uvWmepEsLeZhmNTqC7H39e9d5uXIHaRnjDGWNYnzkhkU5AxnGx9e9bOlRlXQnjVP1P18PkvQ0UfJNosTxCFdEuC+SzE6fu+YnUMemDtWbwngMNqG6KadZBckszMR2yzEk1sKUUUtkJV6kk1KTd+9ilKV0VClKUApSlAKUpQClKUApSlAKUpQClKUApSlAKUpQClKUApSlAKUpQClKUApSlAKUpQClKUApSlAKUpQClKUA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data:image/jpeg;base64,/9j/4AAQSkZJRgABAQAAAQABAAD/2wCEAAkGBhQQERQUEhQVFBUSFhcUExgWFxQUFxYXFxkVFRoVGBcXHSofGBklGRgVHzsgJDMpLC0sFR4xNTAqNycrLCkBCQoKDgwOGg8PGjUkHyQvNC8sLC4sLC4uLDE0KiksKSwsLyw0LCktLCwsLSwvLCwvLCwsLCwsLCw1KSwvLCwsLP/AABEIAMIBAwMBIgACEQEDEQH/xAAcAAEAAgIDAQAAAAAAAAAAAAAABgcEBQECAwj/xABOEAACAQMCBAUBBQMIBQcNAAABAgMABBESIQUGEzEHIkFRYXEUMoGRoSNCUhUWM3JzkrHBYnSCorI0NoPR0uHwCBckJTVDU1Rjk7PCw//EABoBAQADAQEBAAAAAAAAAAAAAAABAwQCBQb/xAA2EQACAQIEAwUFBwUBAAAAAAAAAQIDEQQSITETQVEiYXGBkQUUwdHwFSMyQlKhsWJygqLxJP/aAAwDAQACEQMRAD8AvClKUApSlAKUpQClKUApSlAKUpQClKUApSlAKUpQClKUApSlAKUpQClKUApSlAKUpQClKUApSlAKUpQClKUApSlAKUpQClKUApSlAKUpQClKUApSlAKUpQClKUApWv4tx+3tF13EyRD01sAT/VHdj9M1X/GfHi2jJFvFJOR+8SIk/DILH8hVkKU5/hRzKcY7stClUNeePN439HFBGPkPIfzLAfpWuPjTxL/4kX/2krSsDVZXx4H0VSvnmDxu4ip3aF/hosf8JFbvh3j/ACgjr2qMPUxuyH+64b/Golgqq5BVoF10qGcA8W7C7wDL0HP7s2E/J/uH8/wqYo4YZByDuCNwR7issoSg7SVi1NPY7UpSuSRSlKAUpSgFK4zXNAKUpQClKUApTNKAUpSgFKUoBSlKAUoTXktypJAIJHcAgkfUelAetK4BrmgOGbAyew71UXPfjToLQ8PIYjIac4ZR/ZDs39Y7ewPevHxo58YMbCBsDANywPfIyIc+2CCffIHvVP16mEwiks8/JGWrVtpEyL7iEk7mSZ2kdu7OSxP4n0+Kx6kcXKYkgDxOznQru37Poptl1kYPriKDO7gAlSB3XOvuuX5I0d3MYVCi51g6+ovUQx4++Cnmz7d8HavRjUhsjO4s1lK3UvKMyyCMmInVIhIkUqjRIZHV2/dIQZ/7wQFvytK9vJMBlVJCFfusqtpd8n90ZHycn+E11xYb3Iys0tK3NxypNG+ljFt1dTCRSidEgSB2HYqWUeudQxnNe91yXMDL0h1EhAy2R5j0kmYLjIOFbOexGMZJxUcWHUZGR+pJyp4gXfDiBE+qL1ifLRn6Duh+Vx85rwPKErTvDEySdNI3ZwSFAkVCB2znLgfrsM40s8DRsyMMMjFWB7hlJBH4EEUeSosr1CzR1PpzkvnuDiceYzokUftImI1L8j+JM/vD8cHapLXyPwfi8tpMk0LaZIzkH0PupHqpGxFfT3KHMycRtUnQY1eV1/gdfvL/AJg+oINeLisNwndbG2lUz6Pc3VKUrGXCoXzV4gm1mMEMDTSKFLHcIuoZAYge1Srid6IIZJCMiNGcj30gnH6VWslyUI1BnklZnfTj72zO25GwyAB3wAPSuZOxooUs712MC78ROKE+RIV3HaJyfpl27emcA71jw8/8U1x9UkICOp0oYtWM7nz6tR0+gx29exkNdXJwcbnBwD2JxsD8ZrjObfdYE+4NeiaFHDrIGXOpRpB+dOTj6e9YvHObLeyKLPIFaU4jQAs7bgZCrvjJG9RfkC+mR1ikVdUyGWVUzpikGAzg9tLkqCM51bjOWI9eauHrPfAuFZY4Y00kA5MzzeY59lj29ixPpV0FndjycTJYdOT2RMrHiMc6CSJg6NnBB22OCPggggg7gjFeymobw+3leC5S1ZYpGSF0IUBRK0fnIAGBqCqc/wClmszkmzvYkcXz6zkdPzB2AxvlgN98flQtVNOm55lpy5kn075/Cu1dNWK7ioKxSlcGgPJbtS2kMuod1yNQ/DvXtVP+HNn1uKTSvkmLqtnfJZn0bn12Lbf9VXBUJ3NmMwyw1TJe+ifqKVwTTVUmMx+JkiKQrnUEfTjvnScY/Gqv8HLHVLPMWOVVUI/iL5Ys3uRp/U1asv3T9DVb+C33br+vF/g9Q90ephnbB1/8f5LKzivC/vRDFJI3aNGc/RVLH9BWs5ttbmS3ZbR+nLkYOwyPVQ37p+fj0rWWPDrw8NuI7pg8zxTKm4Y4MZVQWA3Oc7/Irpbnn8P7vPmXhz8T5wvbxppHlc5eRmdj/pMSx/U140pX1K20PGZubTmadcBFjLFBCx6KM8kYAXpOceZcAD3IA32rG4hxaWVSsmAGKOAECAaY+mgUDsgTAAHtW25PvYIiGkaJXWUMzSq7HpaSMRFQcPr3Ocfu74DCvKzltGkRZcCM28GpgGyssYR3UfLhXj9sup7Cs90pPslurW514nzNNNMXRAgkaZkUIuW64aFmOB+0fT5dXuPfNYUPHZUi6I06QTjKKWXUQWVSdwCQP1xjJzueFX9r1Y3cIjCByO6ok5uJGAPkbGISANiPu+u44HFbaK4tWhWNUS6Msh0szCNZ8oNTDJUR7gYz2zuBXKa/Dl+tR33NT/OObUSSpy0zMrIpVuuVMgZfVSVU49MbV6S80znqA6P2m5HTTykxrESgxhMoqjb2BGCAa2EM9p9mn1iJpi0+CMgHIXomICM+XXqOMpt3yMYz14jZSXV1JN0nEjxtHsyJ09LdRQBExEv3B2ByDhveG4/o+tCdepHYeZZldnGgl0SNwUUqwjChCy+rDSu/rjfuc4NxdawMqNWWZmGxYsc7gbDG/b3rZcs2scsrpKp6ZjZmcAkxCMiTXkdshSmf/qCtVcyh3ZgoQMxYKOygkkKPgdvwq+Kjm0Rw72POrU8BOMFbie2J8siCVR/pIQp/NWH9wVVdWL4F25PEmYdkgfV/tNGB/wCPiqsWk6Mrk0vxov8ApSlfPHomFxm0MsEsYGepG6D03ZSB3qvLjh+lujMoZ4iCNQzqA2WRc9wR7euQe1WhUZ5zj60f2eJIpLiRWMXUGREAMNNkbrjYAjGWZR71zJXLqNV02Ruse5gY7rIUwN9lZcd8kMP1yK8U4SbJv/TJ2QSnUEjPUlijBI1sj9TyLtqZWwu2c96lttwfh6BXeVJB3DSzh1PrnTq6Z9PSuMhsli420R4cj8LcO07szK6BELAKGGrVqRANk7bnJbJ9ACevNiyLcKsJjH2pUSQuGYx6JUjSRNJGTmcjB9QDnbB2N1zrbjPRYTkbMY/NGhJAHVmGUiXJ7n2PeoMrST3miRQb7qhtaDUkYVyQVk7BFWNxo2JKN5cmrNjA1xW3I2/PvDZLTh37OQj9qpnIymsMvTCgA7IAI1C57KNz673w3Ytw2Akknz7k5O0jisfxU/8AZ0n9eL/jFZ/h+v8A6utf7PP6mnM9CTXuCVvzv+CEeIfNVzDeiFZGiiQIwKbMwbBJY9zghhjbtW6k8Q7iYarKxkljXOXfKg4/hC9/X5rS+JFp1uLWsZGRIsSkdsgysCPyzVpw26qoVQAFAAA2AA7AVC3ZpxEqFOhRfDTbXlvztqQ7lHxF+2SmCWPpS4JUZJB091w2CGHt8GueZuPcSiaRYLRWjH3JQ2s4wMsUyMHvt8etaHjFuE5igK7azGzY23KOp/MKKsjiY/Yy/wBm/wDwmpKcQqVGpCcIK0op2d9Cl+ROIXkLTPaQdfVpEud8feI/eG5yferO5R45d3Cubq36GnGk4Zdec58rbjG2/wA1G/BaMfZ529TIqn6BAR/iakvPvEWt7CZ02YgRqR6FyEz+ANRHY0e0pqtipUVBXulfW/8ANjR8V8RJJZ/s3DoxM4JBkbdNu5ABHlB/eJx7ZrVcd45xawKyTtE8bNjyqpTJBOg4AYeu/wAV05H5KuHgE8V2bcTDOEQMxAJHmJI9u1bfivh3d3EeiTiDSDIYK8eFyPXZs01sd/8AkoVlTvFxWkrptvrysvIl/COKC6to5hsJEDY9j6j8DkfhUF8Fvu3X9eL/AAeply3wT7FarBr16NXmxjOolu2Tgb1DfBb7t1/Xj/wep6GSnl92xGTa8beF2e/jE8qxQlHZYyzK6gkamIDKTjuAFb86l3KTE2NsSSSYYySdyTpHvUU8Z/8AkkX9t/8AzkqacCXFtABt+yj/AOBaczmtb3Glp+aXwPnTxK5UPD711AxFMTLCfTSxyU+qk4+mk+tRSvqjm7lOLiVuYZdj3jcAFo39GH+BHqPzr5x5q5Rn4dL0512JPTkGdEgHqp9/9E7ivdwmJVSOV7r9z52rTcXdbGlrP4RwWS6bRFp1bYDMFyWOAoHckn8B6kVgVsuDcwzWhYwlRqKMdSht0JKnf2ydu2/btjZPNbs7lKtfU7nlmbQjeQ6xGdIdS6rK2hGZe4Bbb4yPcZ9rXlC4leRIwjmFgjFW1KXOrEakDdvKw9tu+4yuuaZGWNUCp01iDHSupzE2samxkpr30/A9hjGtOYZouppKnqt1GDIrAP5sOoI2Yam+N/pVf3tuR32T2/mrMQhHTbqdPYOupeshkQuD9wFFY5PbSc42zkfzNldkWFlk1QrMzA5Qa5JI1AYDJyVHptk5xg1hRcxTKQVYAjo48qn+gRo0ByMEaGYEHvnevVOapg2QIgNCxhBGnT0o7SL5O2QzE5+d85OYfF5DsGqmiZGZWBDKSrD2IOCD+I/SuldpJCxJO5JJP1O57V1q/wASsV9AeDHKhtLQzSDEl1pYA91iGdAPsTkt9CvtUV8NPCZpGW5vk0xjzRwsN5PZpB+6nY6TufXbvdoFeRjcSpfdx8zXRp27TOaUpXmGoGtRYQBrq4lIyV0QKcbhVUSkZ+XkP90VtjVcRcsvcJEEjaNZTLJKxbKlZyWV9RfWGVW2QDuBk6RmgJZMwjvgzAaZodCuSBpeJmcoM/xK5P8A0R/DJsuC2qYaKCEY7FI4/XfYgVl3NikqFJEV0PdXUODjtkNsa0VjyxbLPOoiVAemwRMxqQVKklEIU5Kkbj0oDM4txFWDQQ6ZJXBXSMFYwwKl5f4VHsd2xgA134Jy7HbKv/vJQoV5nGZHIVVJLHcA6V8o2GB7VsLWzSJdMaKijsqqFH5CvLinForWMyTyJEi92dgo+m/c/A3oCK+LV0q2Gk95JEC/7J1n9Aay/Da+EnDocd49UbfVSf8AIqfxqL8w+LXBbkCOZnmVTqGIpQA247kqe3+NSPkPmzh10ph4ecdMB2TpuhAY6cksMMc43yfSo5m514PCqjbtZr35bWIjzfxIHjkJzkQvbpjbY6gxH+9VtFsColzJLwuzuY5bsRJPO4EZIZmLDSA2BkKAdI1nH1qScQs+tDJGSV6iMhI7jUCMj53oiMTiIVo04xVsqsys+CXAvOPPKpykesqdiCqL0gR9Sc5q1Jo9SlT2IIP0IxVQcv8AHuHcFvJopbp5JMdJtEEmlCpyVJGSzbAeUY/ylknjLwwDJncD3MFwP1KUR1j60KlRcJ9mKSXkQzlTjp4PdTQXCnQxAbSMkFc6ZAPVSp/Ue1T/AI50+K2MyW0iydtOMga1w4U5xjO351rrC+4dzEjlFdugQpcqYnGoEgK3qNjsdu1Z/Ar+wsZhw6KUCcjqFGyWYsM7vjSW04IXvgDaiXIuxGLpVXGtFNVFa/R25kL5N58PDwba6R9KMcYHnjJOSpU9xnJ/PvUzm8ULELkSsx/hWN9R+PMAP1rfcQ4LBcD9tFHJ7alBI+h7itP/AObmw/8Al1/vSf8AapqiamIwdeXEqwkm98rVn6mxt+OLPafaI8hWjZ11YB2Dd8HbcVX/AIMXwD3EZwC4SQfOnUp/LUPzqX8N5ksZZn4dCys8KsjxBH0Kq4VlyRpOM4xn3rYcI5WtrVi0EKoxGCRktg4OMsScbCltSiniKcKNWlZ9q1u6z5kQ8ZrgdCCP95pC4+iqVP6sKl/KV8J7K3cesag/BUaSPzBrA52Xh6osnETGFTOjWzAnOMhVU6mOw2Ge1RqDxs4RbgRRGQIv3RHCwX32Bwe/x3pbUipiISw0KKWqbd+WpZlYvEuGRXMZjmjWRG7qwyPr8H5G9a/ljnG14kjPayFwhCvlXQgkZAwwHp7UvucLWG6itJJQJ5v6NMEk98ZIGFzg4zjNSYSuuY/AYMS1lNp9enNkj6LINwPqD9arnjPIV9aE9W2kwP3kHUT66kzj8cV9SimK208bUho9SmVGLPjs7betMV9IeInNVjw9YzdwLO0xKonTjc6RjUxL9lGR9T+ONqOR+Ht5vsdsc7/0Ue/zsK1L2iucSp4d9T5aNe9nYSTNpijeQ+yKzn8lBr6kt+TbKP7lpbj/AKGPPt3IrbRQKgwoCgdgAAPyFcy9o9IhYfqz554D4NX1zgyKtsh9ZT5/wjXf+9irU5R8KLSwIcgzzDtJIBhT7onZfrufmprSsdXFVKmjehdGlGIApSlZi0UpSgNdzBOUt5NP3mXpp/XkIjX/AHmFZdvAEQIvZFCj6AYH6CtdzArnoaI2lCzK7hSgICK7A+dgD59G1a618RrFw2qbpFSQRMrRHbY/eG++R+BoDtBDE4ma4kbKSSiRXmkVEUOdHk1hQOmEIPrqJ9acDhEJtzoKCX7Qqg58qtIZ4lOdwdAbY9txXW/5ktRIC0Mjuqhkc27dskeV5APX1G29drHip4ggKRNEscwIaQpnVFIupSiMSNSat/Zh70Js7XNtx/jSWdtLcSfchQuRsCcDZRn1JwPqarPk3lp+Ov8AylxMa4iSLO2yekqA41kZ824I3+9gk5GAO/8A5Q3FWSyggXYTzZY/EQBA/vMp/wBmrN4RYLBBFEn3Yo0RfoqgD/ChB5Jy7brF0hBCIwMaOmmnHtpxisTl7ku04e0rWsQiMxBkwWIOnOAASdI3OwwN63lKAp7xytFe94QCP6SZkYjY6TJb7Z/E/nVwAVUvjX/y7gv+sn/8ltVt0BTPA7MPzfeNgfsoy+/fJigTI9j5+/1q45IgwwwDA9wQCD9Qaoee2u35quvsLxpKoyzSqWTR0oQQwAJ3JUenfvU4v7LmElenPw8ejBY5R+PnDZ/DFATqy4dFACsUaRgnJCIqAntkhQMmvnzxM4JcXPHbtrQEyWsUNxhThwESEakHqwLA4G+3r2r6JjBxvUA5fQHmPin+r2u/qPIn/UPyoD18KfEccUg0SYF1CB1RjAdc4Eqj52yPQ/BFTw1RvihyTJwu4XinDv2aqwMyoDiNjnL4G3SbsV7An2O1n8i86RcUtVmTCsPLMm+Y5MZK79x6g+o/GgIZ4eWIXj/GT3YEYPbaR+oRgbei7/Hyam3PXNq8Ls5Lhl1FcLGmca3Y4Az7dyfhTUa5Bth/LXG3zuJIEx6YKsc/pWi8Zp/tHEuF2LbRvIrv89SURfoob+/QGz5J8P8A7ao4hxYfaJ7ga445N44YzuqiPOMkEHB7beuSZ9dcuW0sfSeCJo8Y0mNNIGMDAxtt7VsEXA2rtQGp5c5Wt+HxmO1j6aM5cjLNliAM5Yk9gBj4qtObbRW5s4eMYzErnGxLJ9pKk+/3VH0FXDVScz/87eHf6v8A5XdAW2KweNcXjtIJJ5ThIkLt74HoPck4AHuRWdVOeMvHjd3FvwmFgpldHuGJAVQd0VifYZkI+EoCNX/Abnj9re8UlJXpArZxDt04iWkHz5SRn1YNVoeD3M323hkWo5kg/YSdySUA0tv3yhX8c1veGra2MCWqyRIsSBFV3QEj3bJ7nck/Jqn/AA54mnC+O3Fkrq0Fw5SNgwZdQy8W42JwTH9TQF90rgGuaAUpSgFKUoBSlKA6yHAJJxjfPt81S6c5O9sIJEidNGlXMQd8E5DbuFz69u/pVw8StTLFIitpLo6Bu+kspAbHrjOary38MXBAKDAwPNP5dvUBIgzD4JWtuEeHWbj37rFc8/5THj5gtR0p7uMz61kiVWjWUqUaN9g50gYkbzZyfKN8bd7Dm+AXIFsRbws0btGyiAaz+zYHSCuCBGe4GQc59PHmzlCSMW8celivVc4WRVGoRrpAHUY/d9T6dxsKi8nLd2w0/ZZwGIBJjfQyg5IyoJIPyN61QpYScHNys+hw3UVlYnfjRyk9/YBoVLy2zdVVAyzoRpdV+cYbHroxXPhF4gx39qkMjhbqBQjIThpFQACVc99sZx2IPYEVuvDyG4W0CXKspR2WMNq1dPylc6gDsSwGR2UVpubPBq1vZDPEXtZy2ovF2Ld9RTIw2fVSpryZKzaReiwQa5zVXw8ucw2oxFfW9yoGAJ1Or0H3iudvlt8mthyVBxoX0jcSMZtzEQvTMWgSakI0qPP21jJ9vpUAj/jTcj+UuDp/DMHz6YaWAY/3T+dXBVd+JnhdJxaaGWO4EJhXSFZNQ+8W1gg5z93Y7bVYUYIAB3ONz7/NAVNyv/zs4j/Yf5WlW1qqtR4W3acRub6C/ED3DNgdATYjYqdLdRsbaV7e1e97yPxdslOMtk+n2dI1A+NJOKAsMnaqw5Qv9XMvFUO5MUek7YAjES4Pz5h+RqUch8sXFjDKt1dNdSSya9bFzgaVXT5yT3BP41quXPDiW04vc35nUpc9X9mFIP7R1cAsTjbT6UBOZ4FkVlYBlYFWB3BBGCD8EVQPMvBLnli+F1ZZa0lOkqSSuO5gk9vXS/f5JBz9BVicU4ZHcxPFKodJFKup9Qf8D659CM0BW/hBx6O9vuKzx5Ane3kCtgMBpkByB7HbNY/jzyvK6QX0AJe0yJNIyypkOsm2+FYHPtqz6Gt94beGH8jyXLdbqibSqDTpKqpY+bc5bf022+dp26A996AjHIHPUPFLZXVlEygdeLPmRuxODvoPcH8O4NSgGq0474IQPJ17GWSxmBJHTJMefcDIZP8AZOPiuq8H5jtxhLu0uRnAMi6WA75OEH07mgLNzVQcxXIbm+xHbpwhT85juH//AGAqVeHcPFVe5/lUqQShg0mIj98NpEfYfc71gcweFstzxeLiCXIURvExQx5IWLHlVgcHV5u/bVQEy5i47HZW0lxKcJEpY+5P7qj5LYUfJqnvDnw/TjJn4jxFWcTysY0DFFbB8zHG5UHyAZ/dPxUn8WeReIcUMa28kIgjAPTYsjGQ5BcnSQQFxgbdzU+4DwlbS2hgTGmGNYxgYzpABbHycn8aAj8PhHwpWBFnGSP4mlYfkzEGq/8AGPw7hsoI72xiEJhlBl0FsYYjQ4BOBpcAbY+98Vd9armvgv22zuLcEAzRsgLDIUnsxHwcH8KA8eTOZF4hZQXAwDInnAOdLjZ1/BgfwIrd1EvDjkX+SLd4usZuo/UJ06FVtIUhRk7bDf4qW0ApSlAKUpQClKUApSlAcYpoHtXNKA4ArmlKAUpSgFKUoBSlKA4b4oufWuaUApSlAKUpQClKUApSlAKUpQClKUApSlAKUpQClKUApSlAKUpQEe515qHD4NYCtIxxGjEjV2ydu4GQcfNbDgXGEuoUkR1fIAcr2D4BZfwJqN+LUKnh5YgaldNJwMjJ3wfTNeHFONmztrVbTpK0sesqsRlZtMasWCoQo3xlmOw33rO6jjN32SPWhhIVcLBwXbcmr8rJJ/XmTvNc5qsL/jMk4WVjpaThU7kKWC6tWNQGdjXs3OF0pWO3QOLeC2Zl6byNKZERjlwf2ex7nOTU8dEfZdSys1fn3a238SyaZqB3nNd2sl46iIQ2WMqwbW5dAVXIOBhsZPsa8Iubb4QTMYldhHE8L9NolJcqGUKzefAJIIO+KnjRKl7Oq2vdcufW3wabLDpUW5K5ikuhKJWUvEyjHSeF1DA4DoxIByD2JqNvx64uns5WaNYnv9CRpqDgISPM2rDAjORj296l1VZMiGAqOcoN2y/JtW8Uizaw+J8Xitk1zSLGucZY9z7AdyfgVDuWucLq5njJjBgmeRTpjcdILnSeqThztgjAxmsbncK3FrFZ/wChxuGxo1Fm7527iMH4xXLqrLmRZT9nvjcKq+Tbtvonp46f9JpwnmGC6z0JVk0/eAO4z7g74+a2WagfE/sEMt10QBdfZpSyp1AmOnqIOghVOynbBz8msH+eF0ojjtow3StbeRl0SSmQuqkrr1fswAcajk5pxcv4v2HuDqa0rpf1afvzV9nYsqmar7i/N92n2t4xEsdmYCVdWLsJQhKlg2AQSd8VmjmK5lnm6bW8cVvMkLLKSpfI8x6mfKfYY3rrixvb65/IqeAqqOZ2t4/26f7ImmaZquf5ySQxyiIqsj39xGo0SzuwQAnQmrv2zuqgHYV1uOeLs21rKiqOrHI0rLGZcFGZR+zDgqm2S2+M/GK540Sz7Nqva29tfBv4Pa5ZFM1Hm4+x4Y10hRnEDSAgNoLKDnZsNjIOx3rQw85XEZPXaDEln9rjYK4WM5ACPgkuNxuNzXbqRW5TDBVZp25O1uem5P8ANKraDny6FvduwRnt/s5TVE0WRMcEFNRPbcH5B+K9OYear2zARnheVYzLIEhkcBSwVdRJARcbZ3JPpXHHja5d9mVs2TS7dlr3J/FepPr29SFDJIwRFGWY9gO2/wCOK1Tc62YZV+0x5cArvthu2T2GfnFYfOk2vhUzHYtEjfmUNQfjvCIk4FbSKihyyMWAAYlw+cnufT+6KipVlFu3S5dgsBSrRi6jabnk0t0vct/NM1XvG+NNbvcMgGpOHwsCTJ+9IEOwbAOCdwAc+tYtvxufhwu1ciVliglj1PKwUysECHW5OlSx3yCcfl1xktyqPs6pKN4vXSy67fNFm5pUBvOab2D7TCRDNNEkUiMilRpkIVgULbsM5AB3rb8lcwPdLMJWUvE4GOm8LqCMgOjEgHY9ia6jUTdiipgqkKbqO1l077WfhqtyT0oKVYYxSlKAUpSgFKUoDD4rwqO6iMUy6kbuNx23BBG4IPrWnTw9sggTo5VWZhl5M5YKrDOrJBCqMdtqklK5cIvVouhiKsFlhJpb6NmlTk+2ChRHsIngA1P/AEbksy9/cnfuK63fJdpKULwhiiqg3cZVMaVYA4cDA+9mt5SmSPQe8Vb3zv1Zr4+Bwr1sID9oOZgckP5dPY7AY2wKwYuRrNUdBApWUAPqLscLuoDMcqAfbFb6lMq6EKtUW0n69NvQ13CeAQ2obopp1kFySzM2NhlmJJxWIOS7QSiYRAOH6oIZwA/fUFzpG4Hpvit5SmWPQKvUTclJ3e+r1NPacpWsU3WSFRJlmBy2FLfeKqTpUn3Ar241y/DeIEnQOAcr3BU9sgjcVsqUyq1rDjVMynmd1s76o0XDeSbS3SRY4sCZSkhLMzFTsV1E5A+lc3XJVpLo1wg9NFjXdxlFxpVsHzgYH3s1vKUyRtax08TWcszm79bs1M3K9u6zKY9rnR1QCw1dMAL2Plxgdsdq6XPKFrJMJmiUyAq2ctgldlZlB0sR7kVuaUyrocqvVW0n6vu+S9DR3HJlrICGizmR5vvODrkwHOQ2d8DbttXm/ItoUROltHqCYeQEBySy6g2dJJO3bc1IKUyR6HSxNZaKb9WajiXAg1lJbQhYw0TRoN9K5BH171icN5Hto4ipiUmSNY5jliGAwSFyfKCwzgY3xUipTJG97BYiqo5VJ2bv5kfi5FtFV1EW0oUP55Dq0EMuct6EV78W5Rtrp9c0QdtOjOp1yuScHSRnBOd63NKZI7WHvNbNmzu/W7MG44PHJB9nZcxaQmnLfdXGBqzn0FY91yvbyW6Wzx5hTGldTDGnONwc+prbUqcqZwqs47Se99+fXxNTd8rW8uvWmepEsLeZhmNTqC7H39e9d5uXIHaRnjDGWNYnzkhkU5AxnGx9e9bOlRlXQnjVP1P18PkvQ0UfJNosTxCFdEuC+SzE6fu+YnUMemDtWbwngMNqG6KadZBckszMR2yzEk1sKUUUtkJV6kk1KTd+9ilKV0VClKUApSlAKUpQClKUApSlAKUpQClKUApSlAKUpQClKUApSlAKUpQClKUApSlAKUpQClKUApSlAKUpQClKUA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data:image/jpeg;base64,/9j/4AAQSkZJRgABAQAAAQABAAD/2wCEAAkGBhQQERQUEhQVFBUSFhcUExgWFxQUFxYXFxkVFRoVGBcXHSofGBklGRgVHzsgJDMpLC0sFR4xNTAqNycrLCkBCQoKDgwOGg8PGjUkHyQvNC8sLC4sLC4uLDE0KiksKSwsLyw0LCktLCwsLSwvLCwvLCwsLCwsLCw1KSwvLCwsLP/AABEIAMIBAwMBIgACEQEDEQH/xAAcAAEAAgIDAQAAAAAAAAAAAAAABgcEBQECAwj/xABOEAACAQMCBAUBBQMIBQcNAAABAgMABBESIQUGEzEHIkFRYXEUMoGRoSNCUhUWM3JzkrHBYnSCorI0NoPR0uHwCBckJTVDU1Rjk7PCw//EABoBAQADAQEBAAAAAAAAAAAAAAABAwQCBQb/xAA2EQACAQIEAwUFBwUBAAAAAAAAAQIDEQQSITETQVEiYXGBkQUUwdHwFSMyQlKhsWJygqLxJP/aAAwDAQACEQMRAD8AvClKUApSlAKUpQClKUApSlAKUpQClKUApSlAKUpQClKUApSlAKUpQClKUApSlAKUpQClKUApSlAKUpQClKUApSlAKUpQClKUApSlAKUpQClKUApSlAKUpQClKUApWv4tx+3tF13EyRD01sAT/VHdj9M1X/GfHi2jJFvFJOR+8SIk/DILH8hVkKU5/hRzKcY7stClUNeePN439HFBGPkPIfzLAfpWuPjTxL/4kX/2krSsDVZXx4H0VSvnmDxu4ip3aF/hosf8JFbvh3j/ACgjr2qMPUxuyH+64b/Golgqq5BVoF10qGcA8W7C7wDL0HP7s2E/J/uH8/wqYo4YZByDuCNwR7issoSg7SVi1NPY7UpSuSRSlKAUpSgFK4zXNAKUpQClKUApTNKAUpSgFKUoBSlKAUoTXktypJAIJHcAgkfUelAetK4BrmgOGbAyew71UXPfjToLQ8PIYjIac4ZR/ZDs39Y7ewPevHxo58YMbCBsDANywPfIyIc+2CCffIHvVP16mEwiks8/JGWrVtpEyL7iEk7mSZ2kdu7OSxP4n0+Kx6kcXKYkgDxOznQru37Poptl1kYPriKDO7gAlSB3XOvuuX5I0d3MYVCi51g6+ovUQx4++Cnmz7d8HavRjUhsjO4s1lK3UvKMyyCMmInVIhIkUqjRIZHV2/dIQZ/7wQFvytK9vJMBlVJCFfusqtpd8n90ZHycn+E11xYb3Iys0tK3NxypNG+ljFt1dTCRSidEgSB2HYqWUeudQxnNe91yXMDL0h1EhAy2R5j0kmYLjIOFbOexGMZJxUcWHUZGR+pJyp4gXfDiBE+qL1ifLRn6Duh+Vx85rwPKErTvDEySdNI3ZwSFAkVCB2znLgfrsM40s8DRsyMMMjFWB7hlJBH4EEUeSosr1CzR1PpzkvnuDiceYzokUftImI1L8j+JM/vD8cHapLXyPwfi8tpMk0LaZIzkH0PupHqpGxFfT3KHMycRtUnQY1eV1/gdfvL/AJg+oINeLisNwndbG2lUz6Pc3VKUrGXCoXzV4gm1mMEMDTSKFLHcIuoZAYge1Srid6IIZJCMiNGcj30gnH6VWslyUI1BnklZnfTj72zO25GwyAB3wAPSuZOxooUs712MC78ROKE+RIV3HaJyfpl27emcA71jw8/8U1x9UkICOp0oYtWM7nz6tR0+gx29exkNdXJwcbnBwD2JxsD8ZrjObfdYE+4NeiaFHDrIGXOpRpB+dOTj6e9YvHObLeyKLPIFaU4jQAs7bgZCrvjJG9RfkC+mR1ikVdUyGWVUzpikGAzg9tLkqCM51bjOWI9eauHrPfAuFZY4Y00kA5MzzeY59lj29ixPpV0FndjycTJYdOT2RMrHiMc6CSJg6NnBB22OCPggggg7gjFeymobw+3leC5S1ZYpGSF0IUBRK0fnIAGBqCqc/wClmszkmzvYkcXz6zkdPzB2AxvlgN98flQtVNOm55lpy5kn075/Cu1dNWK7ioKxSlcGgPJbtS2kMuod1yNQ/DvXtVP+HNn1uKTSvkmLqtnfJZn0bn12Lbf9VXBUJ3NmMwyw1TJe+ifqKVwTTVUmMx+JkiKQrnUEfTjvnScY/Gqv8HLHVLPMWOVVUI/iL5Ys3uRp/U1asv3T9DVb+C33br+vF/g9Q90ephnbB1/8f5LKzivC/vRDFJI3aNGc/RVLH9BWs5ttbmS3ZbR+nLkYOwyPVQ37p+fj0rWWPDrw8NuI7pg8zxTKm4Y4MZVQWA3Oc7/Irpbnn8P7vPmXhz8T5wvbxppHlc5eRmdj/pMSx/U140pX1K20PGZubTmadcBFjLFBCx6KM8kYAXpOceZcAD3IA32rG4hxaWVSsmAGKOAECAaY+mgUDsgTAAHtW25PvYIiGkaJXWUMzSq7HpaSMRFQcPr3Ocfu74DCvKzltGkRZcCM28GpgGyssYR3UfLhXj9sup7Cs90pPslurW514nzNNNMXRAgkaZkUIuW64aFmOB+0fT5dXuPfNYUPHZUi6I06QTjKKWXUQWVSdwCQP1xjJzueFX9r1Y3cIjCByO6ok5uJGAPkbGISANiPu+u44HFbaK4tWhWNUS6Msh0szCNZ8oNTDJUR7gYz2zuBXKa/Dl+tR33NT/OObUSSpy0zMrIpVuuVMgZfVSVU49MbV6S80znqA6P2m5HTTykxrESgxhMoqjb2BGCAa2EM9p9mn1iJpi0+CMgHIXomICM+XXqOMpt3yMYz14jZSXV1JN0nEjxtHsyJ09LdRQBExEv3B2ByDhveG4/o+tCdepHYeZZldnGgl0SNwUUqwjChCy+rDSu/rjfuc4NxdawMqNWWZmGxYsc7gbDG/b3rZcs2scsrpKp6ZjZmcAkxCMiTXkdshSmf/qCtVcyh3ZgoQMxYKOygkkKPgdvwq+Kjm0Rw72POrU8BOMFbie2J8siCVR/pIQp/NWH9wVVdWL4F25PEmYdkgfV/tNGB/wCPiqsWk6Mrk0vxov8ApSlfPHomFxm0MsEsYGepG6D03ZSB3qvLjh+lujMoZ4iCNQzqA2WRc9wR7euQe1WhUZ5zj60f2eJIpLiRWMXUGREAMNNkbrjYAjGWZR71zJXLqNV02Ruse5gY7rIUwN9lZcd8kMP1yK8U4SbJv/TJ2QSnUEjPUlijBI1sj9TyLtqZWwu2c96lttwfh6BXeVJB3DSzh1PrnTq6Z9PSuMhsli420R4cj8LcO07szK6BELAKGGrVqRANk7bnJbJ9ACevNiyLcKsJjH2pUSQuGYx6JUjSRNJGTmcjB9QDnbB2N1zrbjPRYTkbMY/NGhJAHVmGUiXJ7n2PeoMrST3miRQb7qhtaDUkYVyQVk7BFWNxo2JKN5cmrNjA1xW3I2/PvDZLTh37OQj9qpnIymsMvTCgA7IAI1C57KNz673w3Ytw2Akknz7k5O0jisfxU/8AZ0n9eL/jFZ/h+v8A6utf7PP6mnM9CTXuCVvzv+CEeIfNVzDeiFZGiiQIwKbMwbBJY9zghhjbtW6k8Q7iYarKxkljXOXfKg4/hC9/X5rS+JFp1uLWsZGRIsSkdsgysCPyzVpw26qoVQAFAAA2AA7AVC3ZpxEqFOhRfDTbXlvztqQ7lHxF+2SmCWPpS4JUZJB091w2CGHt8GueZuPcSiaRYLRWjH3JQ2s4wMsUyMHvt8etaHjFuE5igK7azGzY23KOp/MKKsjiY/Yy/wBm/wDwmpKcQqVGpCcIK0op2d9Cl+ROIXkLTPaQdfVpEud8feI/eG5yferO5R45d3Cubq36GnGk4Zdec58rbjG2/wA1G/BaMfZ529TIqn6BAR/iakvPvEWt7CZ02YgRqR6FyEz+ANRHY0e0pqtipUVBXulfW/8ANjR8V8RJJZ/s3DoxM4JBkbdNu5ABHlB/eJx7ZrVcd45xawKyTtE8bNjyqpTJBOg4AYeu/wAV05H5KuHgE8V2bcTDOEQMxAJHmJI9u1bfivh3d3EeiTiDSDIYK8eFyPXZs01sd/8AkoVlTvFxWkrptvrysvIl/COKC6to5hsJEDY9j6j8DkfhUF8Fvu3X9eL/AAeply3wT7FarBr16NXmxjOolu2Tgb1DfBb7t1/Xj/wep6GSnl92xGTa8beF2e/jE8qxQlHZYyzK6gkamIDKTjuAFb86l3KTE2NsSSSYYySdyTpHvUU8Z/8AkkX9t/8AzkqacCXFtABt+yj/AOBaczmtb3Glp+aXwPnTxK5UPD711AxFMTLCfTSxyU+qk4+mk+tRSvqjm7lOLiVuYZdj3jcAFo39GH+BHqPzr5x5q5Rn4dL0512JPTkGdEgHqp9/9E7ivdwmJVSOV7r9z52rTcXdbGlrP4RwWS6bRFp1bYDMFyWOAoHckn8B6kVgVsuDcwzWhYwlRqKMdSht0JKnf2ydu2/btjZPNbs7lKtfU7nlmbQjeQ6xGdIdS6rK2hGZe4Bbb4yPcZ9rXlC4leRIwjmFgjFW1KXOrEakDdvKw9tu+4yuuaZGWNUCp01iDHSupzE2samxkpr30/A9hjGtOYZouppKnqt1GDIrAP5sOoI2Yam+N/pVf3tuR32T2/mrMQhHTbqdPYOupeshkQuD9wFFY5PbSc42zkfzNldkWFlk1QrMzA5Qa5JI1AYDJyVHptk5xg1hRcxTKQVYAjo48qn+gRo0ByMEaGYEHvnevVOapg2QIgNCxhBGnT0o7SL5O2QzE5+d85OYfF5DsGqmiZGZWBDKSrD2IOCD+I/SuldpJCxJO5JJP1O57V1q/wASsV9AeDHKhtLQzSDEl1pYA91iGdAPsTkt9CvtUV8NPCZpGW5vk0xjzRwsN5PZpB+6nY6TufXbvdoFeRjcSpfdx8zXRp27TOaUpXmGoGtRYQBrq4lIyV0QKcbhVUSkZ+XkP90VtjVcRcsvcJEEjaNZTLJKxbKlZyWV9RfWGVW2QDuBk6RmgJZMwjvgzAaZodCuSBpeJmcoM/xK5P8A0R/DJsuC2qYaKCEY7FI4/XfYgVl3NikqFJEV0PdXUODjtkNsa0VjyxbLPOoiVAemwRMxqQVKklEIU5Kkbj0oDM4txFWDQQ6ZJXBXSMFYwwKl5f4VHsd2xgA134Jy7HbKv/vJQoV5nGZHIVVJLHcA6V8o2GB7VsLWzSJdMaKijsqqFH5CvLinForWMyTyJEi92dgo+m/c/A3oCK+LV0q2Gk95JEC/7J1n9Aay/Da+EnDocd49UbfVSf8AIqfxqL8w+LXBbkCOZnmVTqGIpQA247kqe3+NSPkPmzh10ph4ecdMB2TpuhAY6cksMMc43yfSo5m514PCqjbtZr35bWIjzfxIHjkJzkQvbpjbY6gxH+9VtFsColzJLwuzuY5bsRJPO4EZIZmLDSA2BkKAdI1nH1qScQs+tDJGSV6iMhI7jUCMj53oiMTiIVo04xVsqsys+CXAvOPPKpykesqdiCqL0gR9Sc5q1Jo9SlT2IIP0IxVQcv8AHuHcFvJopbp5JMdJtEEmlCpyVJGSzbAeUY/ylknjLwwDJncD3MFwP1KUR1j60KlRcJ9mKSXkQzlTjp4PdTQXCnQxAbSMkFc6ZAPVSp/Ue1T/AI50+K2MyW0iydtOMga1w4U5xjO351rrC+4dzEjlFdugQpcqYnGoEgK3qNjsdu1Z/Ar+wsZhw6KUCcjqFGyWYsM7vjSW04IXvgDaiXIuxGLpVXGtFNVFa/R25kL5N58PDwba6R9KMcYHnjJOSpU9xnJ/PvUzm8ULELkSsx/hWN9R+PMAP1rfcQ4LBcD9tFHJ7alBI+h7itP/AObmw/8Al1/vSf8AapqiamIwdeXEqwkm98rVn6mxt+OLPafaI8hWjZ11YB2Dd8HbcVX/AIMXwD3EZwC4SQfOnUp/LUPzqX8N5ksZZn4dCys8KsjxBH0Kq4VlyRpOM4xn3rYcI5WtrVi0EKoxGCRktg4OMsScbCltSiniKcKNWlZ9q1u6z5kQ8ZrgdCCP95pC4+iqVP6sKl/KV8J7K3cesag/BUaSPzBrA52Xh6osnETGFTOjWzAnOMhVU6mOw2Ge1RqDxs4RbgRRGQIv3RHCwX32Bwe/x3pbUipiISw0KKWqbd+WpZlYvEuGRXMZjmjWRG7qwyPr8H5G9a/ljnG14kjPayFwhCvlXQgkZAwwHp7UvucLWG6itJJQJ5v6NMEk98ZIGFzg4zjNSYSuuY/AYMS1lNp9enNkj6LINwPqD9arnjPIV9aE9W2kwP3kHUT66kzj8cV9SimK208bUho9SmVGLPjs7betMV9IeInNVjw9YzdwLO0xKonTjc6RjUxL9lGR9T+ONqOR+Ht5vsdsc7/0Ue/zsK1L2iucSp4d9T5aNe9nYSTNpijeQ+yKzn8lBr6kt+TbKP7lpbj/AKGPPt3IrbRQKgwoCgdgAAPyFcy9o9IhYfqz554D4NX1zgyKtsh9ZT5/wjXf+9irU5R8KLSwIcgzzDtJIBhT7onZfrufmprSsdXFVKmjehdGlGIApSlZi0UpSgNdzBOUt5NP3mXpp/XkIjX/AHmFZdvAEQIvZFCj6AYH6CtdzArnoaI2lCzK7hSgICK7A+dgD59G1a618RrFw2qbpFSQRMrRHbY/eG++R+BoDtBDE4ma4kbKSSiRXmkVEUOdHk1hQOmEIPrqJ9acDhEJtzoKCX7Qqg58qtIZ4lOdwdAbY9txXW/5ktRIC0Mjuqhkc27dskeV5APX1G29drHip4ggKRNEscwIaQpnVFIupSiMSNSat/Zh70Js7XNtx/jSWdtLcSfchQuRsCcDZRn1JwPqarPk3lp+Ov8AylxMa4iSLO2yekqA41kZ824I3+9gk5GAO/8A5Q3FWSyggXYTzZY/EQBA/vMp/wBmrN4RYLBBFEn3Yo0RfoqgD/ChB5Jy7brF0hBCIwMaOmmnHtpxisTl7ku04e0rWsQiMxBkwWIOnOAASdI3OwwN63lKAp7xytFe94QCP6SZkYjY6TJb7Z/E/nVwAVUvjX/y7gv+sn/8ltVt0BTPA7MPzfeNgfsoy+/fJigTI9j5+/1q45IgwwwDA9wQCD9Qaoee2u35quvsLxpKoyzSqWTR0oQQwAJ3JUenfvU4v7LmElenPw8ejBY5R+PnDZ/DFATqy4dFACsUaRgnJCIqAntkhQMmvnzxM4JcXPHbtrQEyWsUNxhThwESEakHqwLA4G+3r2r6JjBxvUA5fQHmPin+r2u/qPIn/UPyoD18KfEccUg0SYF1CB1RjAdc4Eqj52yPQ/BFTw1RvihyTJwu4XinDv2aqwMyoDiNjnL4G3SbsV7An2O1n8i86RcUtVmTCsPLMm+Y5MZK79x6g+o/GgIZ4eWIXj/GT3YEYPbaR+oRgbei7/Hyam3PXNq8Ls5Lhl1FcLGmca3Y4Az7dyfhTUa5Bth/LXG3zuJIEx6YKsc/pWi8Zp/tHEuF2LbRvIrv89SURfoob+/QGz5J8P8A7ao4hxYfaJ7ga445N44YzuqiPOMkEHB7beuSZ9dcuW0sfSeCJo8Y0mNNIGMDAxtt7VsEXA2rtQGp5c5Wt+HxmO1j6aM5cjLNliAM5Yk9gBj4qtObbRW5s4eMYzErnGxLJ9pKk+/3VH0FXDVScz/87eHf6v8A5XdAW2KweNcXjtIJJ5ThIkLt74HoPck4AHuRWdVOeMvHjd3FvwmFgpldHuGJAVQd0VifYZkI+EoCNX/Abnj9re8UlJXpArZxDt04iWkHz5SRn1YNVoeD3M323hkWo5kg/YSdySUA0tv3yhX8c1veGra2MCWqyRIsSBFV3QEj3bJ7nck/Jqn/AA54mnC+O3Fkrq0Fw5SNgwZdQy8W42JwTH9TQF90rgGuaAUpSgFKUoBSlKA6yHAJJxjfPt81S6c5O9sIJEidNGlXMQd8E5DbuFz69u/pVw8StTLFIitpLo6Bu+kspAbHrjOary38MXBAKDAwPNP5dvUBIgzD4JWtuEeHWbj37rFc8/5THj5gtR0p7uMz61kiVWjWUqUaN9g50gYkbzZyfKN8bd7Dm+AXIFsRbws0btGyiAaz+zYHSCuCBGe4GQc59PHmzlCSMW8celivVc4WRVGoRrpAHUY/d9T6dxsKi8nLd2w0/ZZwGIBJjfQyg5IyoJIPyN61QpYScHNys+hw3UVlYnfjRyk9/YBoVLy2zdVVAyzoRpdV+cYbHroxXPhF4gx39qkMjhbqBQjIThpFQACVc99sZx2IPYEVuvDyG4W0CXKspR2WMNq1dPylc6gDsSwGR2UVpubPBq1vZDPEXtZy2ovF2Ld9RTIw2fVSpryZKzaReiwQa5zVXw8ucw2oxFfW9yoGAJ1Or0H3iudvlt8mthyVBxoX0jcSMZtzEQvTMWgSakI0qPP21jJ9vpUAj/jTcj+UuDp/DMHz6YaWAY/3T+dXBVd+JnhdJxaaGWO4EJhXSFZNQ+8W1gg5z93Y7bVYUYIAB3ONz7/NAVNyv/zs4j/Yf5WlW1qqtR4W3acRub6C/ED3DNgdATYjYqdLdRsbaV7e1e97yPxdslOMtk+n2dI1A+NJOKAsMnaqw5Qv9XMvFUO5MUek7YAjES4Pz5h+RqUch8sXFjDKt1dNdSSya9bFzgaVXT5yT3BP41quXPDiW04vc35nUpc9X9mFIP7R1cAsTjbT6UBOZ4FkVlYBlYFWB3BBGCD8EVQPMvBLnli+F1ZZa0lOkqSSuO5gk9vXS/f5JBz9BVicU4ZHcxPFKodJFKup9Qf8D659CM0BW/hBx6O9vuKzx5Ane3kCtgMBpkByB7HbNY/jzyvK6QX0AJe0yJNIyypkOsm2+FYHPtqz6Gt94beGH8jyXLdbqibSqDTpKqpY+bc5bf022+dp26A996AjHIHPUPFLZXVlEygdeLPmRuxODvoPcH8O4NSgGq0474IQPJ17GWSxmBJHTJMefcDIZP8AZOPiuq8H5jtxhLu0uRnAMi6WA75OEH07mgLNzVQcxXIbm+xHbpwhT85juH//AGAqVeHcPFVe5/lUqQShg0mIj98NpEfYfc71gcweFstzxeLiCXIURvExQx5IWLHlVgcHV5u/bVQEy5i47HZW0lxKcJEpY+5P7qj5LYUfJqnvDnw/TjJn4jxFWcTysY0DFFbB8zHG5UHyAZ/dPxUn8WeReIcUMa28kIgjAPTYsjGQ5BcnSQQFxgbdzU+4DwlbS2hgTGmGNYxgYzpABbHycn8aAj8PhHwpWBFnGSP4mlYfkzEGq/8AGPw7hsoI72xiEJhlBl0FsYYjQ4BOBpcAbY+98Vd9armvgv22zuLcEAzRsgLDIUnsxHwcH8KA8eTOZF4hZQXAwDInnAOdLjZ1/BgfwIrd1EvDjkX+SLd4usZuo/UJ06FVtIUhRk7bDf4qW0ApSlAKUpQClKUApSlAcYpoHtXNKA4ArmlKAUpSgFKUoBSlKA4b4oufWuaUApSlAKUpQClKUApSlAKUpQClKUApSlAKUpQClKUApSlAKUpQEe515qHD4NYCtIxxGjEjV2ydu4GQcfNbDgXGEuoUkR1fIAcr2D4BZfwJqN+LUKnh5YgaldNJwMjJ3wfTNeHFONmztrVbTpK0sesqsRlZtMasWCoQo3xlmOw33rO6jjN32SPWhhIVcLBwXbcmr8rJJ/XmTvNc5qsL/jMk4WVjpaThU7kKWC6tWNQGdjXs3OF0pWO3QOLeC2Zl6byNKZERjlwf2ex7nOTU8dEfZdSys1fn3a238SyaZqB3nNd2sl46iIQ2WMqwbW5dAVXIOBhsZPsa8Iubb4QTMYldhHE8L9NolJcqGUKzefAJIIO+KnjRKl7Oq2vdcufW3wabLDpUW5K5ikuhKJWUvEyjHSeF1DA4DoxIByD2JqNvx64uns5WaNYnv9CRpqDgISPM2rDAjORj296l1VZMiGAqOcoN2y/JtW8Uizaw+J8Xitk1zSLGucZY9z7AdyfgVDuWucLq5njJjBgmeRTpjcdILnSeqThztgjAxmsbncK3FrFZ/wChxuGxo1Fm7527iMH4xXLqrLmRZT9nvjcKq+Tbtvonp46f9JpwnmGC6z0JVk0/eAO4z7g74+a2WagfE/sEMt10QBdfZpSyp1AmOnqIOghVOynbBz8msH+eF0ojjtow3StbeRl0SSmQuqkrr1fswAcajk5pxcv4v2HuDqa0rpf1afvzV9nYsqmar7i/N92n2t4xEsdmYCVdWLsJQhKlg2AQSd8VmjmK5lnm6bW8cVvMkLLKSpfI8x6mfKfYY3rrixvb65/IqeAqqOZ2t4/26f7ImmaZquf5ySQxyiIqsj39xGo0SzuwQAnQmrv2zuqgHYV1uOeLs21rKiqOrHI0rLGZcFGZR+zDgqm2S2+M/GK540Sz7Nqva29tfBv4Pa5ZFM1Hm4+x4Y10hRnEDSAgNoLKDnZsNjIOx3rQw85XEZPXaDEln9rjYK4WM5ACPgkuNxuNzXbqRW5TDBVZp25O1uem5P8ANKraDny6FvduwRnt/s5TVE0WRMcEFNRPbcH5B+K9OYear2zARnheVYzLIEhkcBSwVdRJARcbZ3JPpXHHja5d9mVs2TS7dlr3J/FepPr29SFDJIwRFGWY9gO2/wCOK1Tc62YZV+0x5cArvthu2T2GfnFYfOk2vhUzHYtEjfmUNQfjvCIk4FbSKihyyMWAAYlw+cnufT+6KipVlFu3S5dgsBSrRi6jabnk0t0vct/NM1XvG+NNbvcMgGpOHwsCTJ+9IEOwbAOCdwAc+tYtvxufhwu1ciVliglj1PKwUysECHW5OlSx3yCcfl1xktyqPs6pKN4vXSy67fNFm5pUBvOab2D7TCRDNNEkUiMilRpkIVgULbsM5AB3rb8lcwPdLMJWUvE4GOm8LqCMgOjEgHY9ia6jUTdiipgqkKbqO1l077WfhqtyT0oKVYYxSlKAUpSgFKUoDD4rwqO6iMUy6kbuNx23BBG4IPrWnTw9sggTo5VWZhl5M5YKrDOrJBCqMdtqklK5cIvVouhiKsFlhJpb6NmlTk+2ChRHsIngA1P/AEbksy9/cnfuK63fJdpKULwhiiqg3cZVMaVYA4cDA+9mt5SmSPQe8Vb3zv1Zr4+Bwr1sID9oOZgckP5dPY7AY2wKwYuRrNUdBApWUAPqLscLuoDMcqAfbFb6lMq6EKtUW0n69NvQ13CeAQ2obopp1kFySzM2NhlmJJxWIOS7QSiYRAOH6oIZwA/fUFzpG4Hpvit5SmWPQKvUTclJ3e+r1NPacpWsU3WSFRJlmBy2FLfeKqTpUn3Ar241y/DeIEnQOAcr3BU9sgjcVsqUyq1rDjVMynmd1s76o0XDeSbS3SRY4sCZSkhLMzFTsV1E5A+lc3XJVpLo1wg9NFjXdxlFxpVsHzgYH3s1vKUyRtax08TWcszm79bs1M3K9u6zKY9rnR1QCw1dMAL2Plxgdsdq6XPKFrJMJmiUyAq2ctgldlZlB0sR7kVuaUyrocqvVW0n6vu+S9DR3HJlrICGizmR5vvODrkwHOQ2d8DbttXm/ItoUROltHqCYeQEBySy6g2dJJO3bc1IKUyR6HSxNZaKb9WajiXAg1lJbQhYw0TRoN9K5BH171icN5Hto4ipiUmSNY5jliGAwSFyfKCwzgY3xUipTJG97BYiqo5VJ2bv5kfi5FtFV1EW0oUP55Dq0EMuct6EV78W5Rtrp9c0QdtOjOp1yuScHSRnBOd63NKZI7WHvNbNmzu/W7MG44PHJB9nZcxaQmnLfdXGBqzn0FY91yvbyW6Wzx5hTGldTDGnONwc+prbUqcqZwqs47Se99+fXxNTd8rW8uvWmepEsLeZhmNTqC7H39e9d5uXIHaRnjDGWNYnzkhkU5AxnGx9e9bOlRlXQnjVP1P18PkvQ0UfJNosTxCFdEuC+SzE6fu+YnUMemDtWbwngMNqG6KadZBckszMR2yzEk1sKUUUtkJV6kk1KTd+9ilKV0VClKUApSlAKUpQClKUApSlAKUpQClKUApSlAKUpQClKUApSlAKUpQClKUApSlAKUpQClKUApSlAKUpQClKUA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8" name="Picture 8" descr="http://t1.gstatic.com/images?q=tbn:ANd9GcQyAs2iAG_joq0WRTrpGgGmhkJWYcPmqz2aUSQrDIbcYkSFdetS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6" y="2293467"/>
            <a:ext cx="5331885" cy="456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38900" y="1667933"/>
            <a:ext cx="4384548" cy="4572000"/>
          </a:xfrm>
        </p:spPr>
        <p:txBody>
          <a:bodyPr/>
          <a:lstStyle/>
          <a:p>
            <a:r>
              <a:rPr lang="es-MX" sz="3200" dirty="0" smtClean="0">
                <a:latin typeface="+mj-lt"/>
              </a:rPr>
              <a:t>APLICA DIFERENTES HABILIDADES COGNITIVAS PARA ABORDAR UN PROBLEMA RELEVANTE PARA LA CIENCIA ESCOLAR.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6146" name="Picture 2" descr="http://t1.gstatic.com/images?q=tbn:ANd9GcTzJCMTZwxKnw9zdxIuvPEmnRG5IrxTiOYJbQA6R-F77S5YxP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10" y="2201333"/>
            <a:ext cx="5244548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5659" y="550333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UNIDAD DE APRENDIZAJE I. LA CIENCIA QUE SE DEBE ENSEÑAR EN PREESCOLAR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083734" y="1426852"/>
            <a:ext cx="71797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</a:p>
          <a:p>
            <a:r>
              <a:rPr lang="es-MX" sz="2800" dirty="0" smtClean="0">
                <a:latin typeface="Andalus" pitchFamily="18" charset="-78"/>
                <a:cs typeface="Andalus" pitchFamily="18" charset="-78"/>
              </a:rPr>
              <a:t>¿</a:t>
            </a:r>
            <a:r>
              <a:rPr lang="es-MX" sz="2800" dirty="0">
                <a:latin typeface="Andalus" pitchFamily="18" charset="-78"/>
                <a:cs typeface="Andalus" pitchFamily="18" charset="-78"/>
              </a:rPr>
              <a:t>Por qué y para qué enseñar ciencias en preescolar? Estudio de un caso: Ser Vivo.</a:t>
            </a:r>
          </a:p>
          <a:p>
            <a:r>
              <a:rPr lang="es-MX" sz="2800" dirty="0">
                <a:latin typeface="Andalus" pitchFamily="18" charset="-78"/>
                <a:cs typeface="Andalus" pitchFamily="18" charset="-78"/>
              </a:rPr>
              <a:t>Características de los seres vivos.</a:t>
            </a:r>
          </a:p>
          <a:p>
            <a:r>
              <a:rPr lang="es-MX" sz="2800" dirty="0">
                <a:latin typeface="Andalus" pitchFamily="18" charset="-78"/>
                <a:cs typeface="Andalus" pitchFamily="18" charset="-78"/>
              </a:rPr>
              <a:t>Diferencias entre los seres vivos y la materia inanimada. Características que comparten los seres vivos y la materia inanimada. Clasificación de los seres vivos.</a:t>
            </a:r>
          </a:p>
          <a:p>
            <a:r>
              <a:rPr lang="es-MX" sz="2800" dirty="0">
                <a:latin typeface="Andalus" pitchFamily="18" charset="-78"/>
                <a:cs typeface="Andalus" pitchFamily="18" charset="-78"/>
              </a:rPr>
              <a:t>Entre seres vivos te veas: ética y valores hacia los seres vivos</a:t>
            </a:r>
          </a:p>
        </p:txBody>
      </p:sp>
      <p:pic>
        <p:nvPicPr>
          <p:cNvPr id="7170" name="Picture 2" descr="http://t1.gstatic.com/images?q=tbn:ANd9GcTHt0nPEgBUI-VuCStPcslDoXmdXdsiwe1KZkWpQrjGpwxjzgj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50776"/>
            <a:ext cx="3245908" cy="324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 smtClean="0">
                <a:solidFill>
                  <a:srgbClr val="514843"/>
                </a:solidFill>
                <a:latin typeface="Plantagenet Cherokee"/>
              </a:rPr>
              <a:t>PROPÓSITO GENERAL DEL CURSO</a:t>
            </a:r>
            <a:endParaRPr lang="es-ES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514843"/>
              </a:buClr>
            </a:pPr>
            <a:r>
              <a:rPr lang="es-MX" dirty="0" smtClean="0">
                <a:latin typeface="+mj-lt"/>
              </a:rPr>
              <a:t>EL  CURSO  EXPLORACIÓN  DEL  MEDIO  NATURAL  EN  EL  PREESCOLAR  TIENE  COMO  PROPÓSITO  GENERAL  CONTRIBUIR  A  DESARROLLAR  LA ALFABETIZACIÓN CIENTÍFICA DE LOS ESTUDIANTES DE LA LICENCIATURA EN EDUCACIÓN PREESCOLAR QUE LES PERMITA TOMAR DECISIONES Y PARTICIPAR DE FORMA ACTIVA E INFORMADA, EN  ASPECTOS DE LA VIDA INDIVIDUAL Y SOCIAL RELACIONADOS CON TEMAS CIENTÍFICOS Y TECNOLÓGICOS. </a:t>
            </a:r>
            <a:endParaRPr lang="es-ES" dirty="0">
              <a:latin typeface="+mj-lt"/>
            </a:endParaRPr>
          </a:p>
        </p:txBody>
      </p:sp>
      <p:sp>
        <p:nvSpPr>
          <p:cNvPr id="2" name="AutoShape 2" descr="data:image/jpeg;base64,/9j/4AAQSkZJRgABAQAAAQABAAD/2wCEAAkGBhQSERUUExQUFRUWGBwYGBcYGB0cFxwYGhgYHB0aFxcaHCYfGxokGRgcHy8gJCcpLCwsGB4xNTAqNSYrLCkBCQoKDgwOGg8PGi0kHyQvLCwsLCwsLCwsLCwsLCwsLCksLCwsLCwsLCwsLCwsLCwsLCwsLCwsLCwsLCwsLCwsLP/AABEIAMIBBAMBIgACEQEDEQH/xAAbAAACAgMBAAAAAAAAAAAAAAAEBQMGAAECB//EAEEQAAECBAQDBQYDBgYCAwEAAAECEQADITEEBRJBUWFxBiKBkaETMrHB0fAUQuEVI1JicvEHM4KSosJDsiQ0Yxb/xAAaAQACAwEBAAAAAAAAAAAAAAACAwEEBQAG/8QAMxEAAgIBAwIDBgUDBQAAAAAAAAECEQMEEiExQRNRYQUicYGx8DIzkaHBFCM0FUJS0eH/2gAMAwEAAhEDEQA/AKllvaFSVAKCTSnmaDg+3Mc6WbBZvKWQyzqq4ShnZ66zxAJrwNmMVCVhgpLFgASqjPVnGxanTzhr+CcBesguXagehCnAsoipHuqZXGM6SdchQy0+pYsbIBqyh1UDEMgJ/wDxTzU6j5VgLAYRawwQogDvVIYU73IVD7Jd/dIIYTMnm4cgqRe2vSW8zAra1SZdx5JN8na5SVhgVTD/ACoAEK8ykFATqRMIC6AqKRUb24Q+SpZHfxEtA4JZ/lAWZypCksn2sxX8pZ/T5R2N06+/4Gz5RvDSyUhxJlht1BSrRHi5SfyrKi+yKcDvAuHARUyirkrUW8aAw5w+JxK0tKkoQC1SG32f6GHSuPK/hf8AYr4iJS3DKC1EUZyByp+sEKwpIAEj2YO5f79N4Z4zKyKzp7K8x4BwfSEs2UkK99ak7sNPxJhLnvfD+v8A4NUOBVnGBMtJAJYnZ24XZrhoUYNKiSFqLNYuRcP0pvFoxkvDrQUIQsKahd7EE+gMJUYTTMosMHuBv1ixjbcef3KeSKUgXC4d1m5HLl/Yw1xeXCWJZf3wBYOlTqoe96MOF4HXNWmWQaJLkE+6AVPUcQ2wNo2qSFFKVze7Sta124Gr+cFYvbZCuUE3WA4Yv4X4G0McnJYyJZSUjUpWwIAD1PC0LsTlzpWQO4k0JUNqgA+BhrlUqVLHtvaEawrQkKYsVlL6xSjVEc5ccEODj+ILThJJWpZ1aG9mZYURcJcNQklVWsdJctAeMx6aJklaUpqElwzcWJH94GnYgqKyElRUVKUqh7yixIDOAXsPODMv7KTpwcgpSB76lMP9p/SAdR5k+BLSk6Fwwa5gDe8CQEsQSzEsUgu27mkZiVzEzCFVcAEgFuZA4ufWHquzPshSYlNL2cHmLxHg5aEnvlSmNgKdbvHeImrXPyBku1AuHxihKITOU+oNcqYHZ6AGnhEma5qqagI0h9QfSS9K90NBOImYVKnCXUdqgbVfa3qYAM860iWA7kgAObW4tAxk6un8yFig8seF1vgFOIIuJo8/pEssKUlwVVs7QRjMTiCG9moDkk1gfBZauY79wB6m79InxPdt0v3NanfVgylKQkAkOdqQNJxLqJ7oq9YY4ns4UgkzQw3IP1gXCewCWWkqO5PyY2jllg42ufgRU7NLnWonffrEyV/ynziHGTZIKfZiorV2HgerxJIx6lUACjwArEuSavaFFyXclTiBuFDwhX2pk+19iE1oTXmo/SJVy5gJdKh4EQywPZ1c6YglbOixcwcXCLTsDLKUotCM4aiA35nPhAU3AuTz0+QqfWLhnGRnDllEKrpdIVQhnFU3hccDrBZGx4xpynFrgzFCXdFc76acSSfEn5NGoZgt+X1jI5S9Tq9BtLnIVRt1VanvUJBHAt4CO5knSRpoDXUH0kWq4ox63hYjE6i7hJI2ZqMPlDvDpdPvJLU7ruxYVo7Od4zLbIUQ3A4tck6krVpNVAHwDbm7O7BxZ4ZoxUqYkMZks8FJYdArh5dIUYrD6UsoqY3HoRXkYJmy/Zr1J7qVk6Sw4As4A2Oyh6QG2nwWceRx4G+HwEtJdQ9p1Uw9BWGKscAjTLly0fDyDPC3Dqp3T8x47j16wBmXamVJOknUrcJYgdSS0c8SydUPWVDGciasHVMJ5CifIQBOyuYQe+hPiR8oGxfb+UQUpko5KAZ+bXaBsBnEyadZbSPyoqH577WPHlDFjceiJ8RS4scYXJ5OsCZMWtR2DgeJv40hjiMOlKe5hdYG5RTzIcxVccVKDMXfwe1dosUzOUypSUBtFiWqSAzvx5QmWDc7bYyWRQ4i7QpxElYXqMtKAXFENenD1eEOMQUTgoXdxR9+G8WoZ26QQTZ2JrXiH5RWcxwa1KDVGlxpd6XLbWhqjSETnuYVmGU4hTe0StRPEEq2FRYVI58o5wORGdI9oVlKAmxYqKkiulIqzj4w2n5kooJRp1M7kNdhUgcD4wnw09XsFoOhJSVj3QTV1M+wrSB8OdUnXyOU1fIPLGlEtBIVLJSpSTRy4oDw5w5nT8GMK0iWlc4l5iiFBIACnCEkEBIcWNxa0DzSPYlSpYdKWSebUJfYFo6ODTLwSEhJMyYVNNKSKEpZJBoeOravOCqmFOalSXYT5dPLqWk6dRpR6WatWtvWGqcpxawklLAkU1VBDkEpsLNXlDTDycMlDETKMxBqAOYO3xiQ9oFAEIqAW7wrer3NOO8Lmpf7F+pWUPNirGYHEA6pjnZysH5w1ynL5KazpiVk/lCmA+BJgKdiDMOpa0An+oNyZmtw5xqZNmaWTMSf9Q+cDKE5Rrp8CFCMXfUb5zg8AhDhDroyQo1rx1KAEV5GN9ke4lNdy7+bxAvLF3Z+hB+EH5ZlQSQuYCTsGoOZ4mA8JQhUm5B45N5E9tAuK7TKYgJAPEG36wo9qVqACSVK8yTFynSJDEqly/8AaPlCYTtMwqkpTL2tVvF28IjE4pPbGi+7fcDxfZfEGxQ3DUb+TQGjJVIWkTiEJJqdTu3ACLLPziclDq0sRcinoYQT8YqYoqUzn0HAROJ5nxKqBkop2M/2dg1fwj/UR8TAvtJciYRJANGJJfyrb6QPgcCqcvSlhRyTYfZieb2PmiypavEj4iBUYxdTm/gwt3dINmZ1pS7A04t8zCbIsb/81F6qDl/OHPZzKESpqvxK0IJT3Qp1JqamgIFt4s2DyjCGYSlWGWdJIYgEluNOMTiyY8U9qV+oObdOPkBqy2ZjEoUguFTpy2J5qZuTNDDD9mVykFMxAIKgFEN7rOp2L2hhlMjTNly0BIlplLLXF7ufusT5zm6kS5vdSWetXdQ5HhGtunVpcMobVfJRcTkOFK1EEAP/AB/WMhZ+0AAHS71vzPLlG4W8OT/kxu7H6FdSkpU5fTeloYYXFse6Ta/jz/vAeFV3RwezXFNw33wh9gpaGohLvzpQ0uCan0teE0Vookk4pSk6Vb/dn2FQeHlBMvGpVhdCtIVLU2omrpBZuNCNo2gkjUpNhcuw3am/KPPM0xuuYovRyw2gnHdwHVFwz7P/AGOGaWtOuZR0qBLbkC6S1K7nyo4nPdzHC5iTLeurVbbSw9XeOTh1hIUUqCTu1POGRSicFImbQbgczVJWFJP0I4GFuHSVFhD3C9nCW1lh6xMppdQowcuhfMDi0zpSZiQwU7h60oX5xDMw6AP4h6eDisc4XK5aJKEByAl25mtm4/fGLESUA97UWppKyB4BIf8AtEIhi/GYdSgVCYAfypHDg+xekdyM7MuUErDqSaEGlRxZ/eY+EEKy3ugIASviXo5rWtXMKpuDUXCgDW4s3I0+G8Rkm8ipnQio8omweOGg94JcMXBNKW8Y3g5CVGZqWQlUuYoGwUqWn3XVvyFajjGY2VKTLKEJezUqTxNOtIWS8KdizGg5tw47QNBWF4/Fd3SFAuwDKe/L5wZLztasMmWpSj7NYCbMzGjM/N33LxPlOTgJ1HQtRJ959IYCtQwPX4CHEnCSCUajKZRsECj7uQWrDfAf3b+gh5kitpxp4xs4vcF+UH9suyisHPCElKkrTqSx9DCeTl0zRrYFNeD0oaXpyhbXI1colViCYk11iEy03p4E/DhHTTQoaZY0gMagktu5ECSiQlto7lTSLKUKcTG5GI7w1p7p3It1aOZoDkgpMsXIUHS/EO7c4gkkONWw75PX9YkRiiRUpPUCIMJJQtBWFjSC3O+48IgK0sz1IcMzMdzHbeaJtjFK0lyUIUPEfONtLIrLbor9ITTcdpFGMTZfi9agDRzxp4vaOcaJtsseXz5clJ0kp1XoCfhDKfoRpOt9VdJSaeIibsv2bRiFg6tAFRYjxDiJu1SDhphSpaJiyHcUYbAp/LTmXeFeBGb6E+K13K7j8s1rKkrSSdq08xEeDy1SFGgVRqEbx0J541jS115RYWNQXALzSl1LbgM0QgjUlQ0yhLA0+J24wHiVomunUO8sUPUX5RXJc4pupQ3uRTlyjoYxf8ZPB6/GD8WT4FKCXJZJWQyFBzJRGRXxmquI/wBojIq7Z+f7sduj5FMw0uzEmjkWqfiN4bYVTWAAD12qd4UJnNwvEqcU294YL7D2diyZZSTRiC1+J/Qx5riT3ldTFwE0khKHJLJYXJLUEX/s9/hJKTKUZ/emLqVAe7UFkve194dig5WwHJLqeK4TDKUxYs4i4nLQuUEk/lZuBDbRYO0fZc4RQDOk+6oWPXgeUL14tIQEtV3d6M1m8IrZJO66UXccUlfWwbKMmShDgAq5wblyFTlaQnSkFlFTgjoN44lzgA7tDLIlFS9QJCNy2/BzAxuT5GSSjHgaqkps4Fx6nhV9/CNpy1awdCVUF253F6EtE+OKQ2kle92HQ6m4HbhGpKyR7xQbaSphYsXdrb/QtauyiLMTgVLDkFnorS9vBySS/wBIky+RoWPap1peoLO12a3D1hhPVdOl2rszA7Hh9tHCJIvd+YpwFncg+MdRN0RZlKkzFKKJaE0Ol0gfNvvnCbGZMaadIYMbAktysX3EPFyufC3D48m+teVIAAALp400v1D9X8YhROsrcrLptNJSATR7Nzo9vGhhhNwShLKHTrJfWCdDDYOBvvDIIIU4AINnNdwafdY2vD7s+w2O1wC3TrtDvFmu4rw4vsKMRli5obW9h3rgttXvADfgYzF9k5pSKqKQNqjnvDZWDc2cPV391zR2b6vWxhplOaHDlxKQoUYHZLVZQerm3SENDUU9eUiWAWZ6UtzcmxpalxBErBggMravBjRnAvy+zY81zQT1OUoSKNpDdXLV8/UQtlySG1DTtSz2f6+O0ScCJwaqaa+fPz4ePJ46XKapFU3PyDj1/WC50pwzFNK7X22uxptwh5kWBkLdE1RSo2JIYEgX2el+cRRxUs0mSpcsrCEFQAFQ6S73SaAh368IFy/sumYkTZhIUpmSKADaLh247GH8IoyliYUpKmDCzlxe4BoDtvFcw+YILJCgSwpA3Q2CsW5l2Q7uqW5I2MV+UljwI2MXX9uaFMtkjxJ8WZvWC8f2ck4tJUBpXp7qhSvMcIXfmNa8hFk+ZhIJSpSVMR3VkcNrf3jMVjFKJUolSjck/ExAjJvYSNSh+99olz/IXDcKVPlA82ZeH46plbLFphcqa/CDkgUhPhFOef1hgidUCCFDiZlasTLl6Sh5ZKKqZRBIIHNngfE9n1HcAijAv5HeJspW7ivhzpU7fpBOtLkE1OwZ2IO1m8YB8Bpi5GQpaqyDzp8RGQ6wsnUn3eXuv6tGRPBx5MgMktHCVm5DfSI1zeBeJcqke3molVdagnoNz4Bz4QEU26OTvqXz/D3KkgHFzmYFpb8bFTb8B4x6Dh+0YPujzP0/WKPmszQpMhFESgAB4b829SYJy+azQWXO4PZDohmPCpLcy3ZnLRjJKpbaVgOAdjsoHcbeMeZ4LKz+JCZgoh9QPKjecXTCZjpnyzs7Hoafr4QT2kygBXt0DZljpZXlfwgHeSG/ug41jnt7MW9mey+FmKXKmy9RH7yWsKIUUuxSWLFiRzrEucYAYeZoQBoFgAW5WL2PHY8YCn52nC6Z+pI0lik/nSfeSG3aoNgUh6RR8d22xWJnKImadROhGkM1dKUkB9RtWhc1goO4LzRGTiT8i8ic4BK2BNKB3LMON9z5x0jUrkXbatGo/BvWKv2fz5M5OiakiYkWtbrajw+VLDh97B2qzPUbn50hggJWtrsByU5u3uv6escJYlz3R1NHtQAtaJMuy0zCyXehLkMADTejhwC+xhmvs4uWNRJW5dtg4FCBtVvCI4JFJRpo5o7O2rq9L8W4xktZ0M4LbEtY8q+NImmlQdhpA4pBahsd7naFOLzWUFezXqBcVKS3iWo3Bja1HiTgwTGUztpTuC1bEE7VH0juZOSkAqZkkHfxoLm5+2gWbNSizkgkhKQCQP6UjbTv8w1W7XZ0FoSA+o1Lu/kTx3MQ2SovqO817VSkABEwTFGoCXYVLubUoKVr1iuze1U1SqLo7sGbxG8V1KVqYDYMPsc42iQoO7j6x3BLXoeiZHnYmhQWkhbVKT71hY3NPXZ3hvqAZxQNTdPJ7+BiiZZiVJXIFiVgEcjd22+kXeYmyixSXYh6ONmHH748iGqJPYsaEqBO5FLMzC/3xjhQAV3gQ/ulmq5Ape4Jtxjn8TQJWphUWLcjtw9OcRTZyQB+UAh3NS5apVsC3G7xIISMUtCGCyGBNDtTkKDh8Yr+Kys+2Cgo6dQLW4PQ1v8AGGc7MRq0hdSLPwc3ZjTwhdmM/WQQrkCHJDbluDQMug2HuvnuNsbhUagti/T1h3k85JAYvFUyrMaHWTqsBd/9Ww8IdZYkyqku5vz3blFd2W30Ie2Us6Uy0kJJUFXawavD3vSKvmeXTpCkiZLIQqiVjvIJ/qFH5GsWPtLiQtaSzmgHQFyYe5FORMk+zV3kkd5Kqg8aHnF7SYVli2UNXmeNpPoUHCy+V/lHZV3qbUi35t2RYa5AcD8n5h/Sd+l+sU2Sguygx3B2L7xE8coPkVCamrQ+ydDhR+HQ8K1ifG5brCdSlpOygSClWwLW+BgbKpyR3SWLkhum/VoKOaDSK6lE7XDN7z2p8IWMQRhcPMKBULIoSQxfwEZESceoAez91uKr+RjIDw4+RNHlSpNLRY+xGBfEa2qhCj56U/8AYwtnpoenyizdhEspZb/x3299MMx/jBkG5mGxKz/Eyh4/qDE0qa0AZ1NbEFrMIxE2KOfibNDCrghxInC5tFulZh3A5Ao9ebRTsowomnvAlKS9Nzwh1ngUMPMKQx0Fou6WLjFyfcq6lpukeWdtc2TNxivZsEoZIAsf4mFg54cIQyMMpVtoDxThVeN4f5ZlyinVtzjnJIGMXI4QhaCJmrvO5LuXvXi+/WPQMpxYnykK0J5En3VOAzkbk14+cIf2Qj2atLlwamgHM7PG8gyTVh5mokLlE0eigwNOChXjwgsfvuickdisvS8HPkq1lDBwdYAamxa/96bw9V23QJfeQCotdm9Hq9PDpHmGGzSfLSUypqyjdGo/+rtG054o0NDzcGnEjfwhktPIUsiLRjsyExWoIAJqA1TViXJr92jEYkKQ2iVcgrTfwAoTxf5RW8NjFLmBzoPEV1UsD1d9q2gyfPKU3oLxR1GTwvdXU0dJpvG959PqB55lRV3kzFkW9mF6U+J38vKE6OzDl1KAHACj9TeGyZilKYvdo3jEezBq6vRvhGf481xZs/0eLq0QJyEKASkhNbmo9KwIjAFavYqISUqZVaUJqBvyMF4LFFVU7UKdx4biH+XmUQozQC4YBmLm/eFRSCx5JKVSYvU4ouG6KE6Mplp74SVBNAxoL1JepvfkIYDFEJGlJBAYEkOL7FgkN41ixJnCVJeWwH8IWS7kuFOSefjCVGHlLKgoTEEl9WrUAeYIDjkXi/DLE83OXNMGVJKncmjXoabXcebON6Qsx2ORKUwUXUKAsoHko1O/wifNsrnS/wB4kFcvdaG4iigWIPUVfeN4jA4WfLUdalzGJGvukFztu7M9RD0wbVFdXmEwqqwCLlNb8ifSO5eYJUFDUXYFgGD8R/NzaIUoOo6jQW3Z7NVh4PHUvLksShJ3cqJALb1Z/hAuaCblKtwVgs1IWHCS9j8PlDnHY9YUmpIILUoGZ/jFWy7LPbT0y9Wk7kuCkAOaeDeUWnHDQE190p/5Ap+KgfCLOLFGeKba5XNkPJKM4q+ARWMK68KeJ/QGLN2fmBIBNz8Noq86RpOnd3PI8PAfGGWW4n3eg+sX9Fj2Y+SlrJ75cF/lYoEbwuz3IUzwVJAE0C9tXJXyMQ4DEuLPyicYogHQrqhVx08YsSgpKmUoTcHaPK8XjmnqQSQ1PEXfx+ECTsWrWDVh5RYP8RMjAmDEooJnvN/GL+Yr1BioonO5UTbZn++cY+WGyVGvGW5KSLfg8YlSXKlDkA//AGEZFbkTlBIjIWTQZJkahy4G7RaexmA78w7JlsfEj5D0isyZqk++Gtcc+Xx5ReOw6EmROZy5Dv8A0kt0cmJwq5EzfAiz2U08v/CD8fpESTEnaCf+/H9A/wDZUBz5pApFHNG8jSNDA6gi05FmaZcoUNS5NCP0grH9pZZQU8Q0URebCWDWwqR8OZiXMFn8GnEoVRR0lJDEFyO7UvY8KRdlmjBKLfoVlieS5JdOSpzsvWJh7uqtCBS9OkXLUqXJQZkvSFMl0lJDnahISX+MV7B5stKgp6iCc2mlB1S3CFsoocs7gsRuxFzVmhU4y6ph45wVplonJSpGhI1qSCwuH8RU+bxH2eR+7VJKi5epoQrd/nHWQzQoIWmxFvl1B+Ua7R4VUqd7WW7EBRG72frSKuPLOU9q6rn9DRz4IQgpN8P+RchakqKVy1pILV0qHgbtE05mrXr9n5QynEYrD+0SHmID0LFXLrT0imYjOZqqatI4D7ePS6OP9TG0+nU8/ng8UqYTjZ8wKQZYWyVBRodj60eHwxi0v3AtBrUm3XbxijzZj3JMRiYRUEjpB6j2Os/LbH6XXvT2krLbN7TywRpAba5I5O3zhZi+0etWl6NQs3xrC+VmQUWnDUD+ce+Ob/m6H0iw4Ps9hloCZylFR7yVJLBjYpcH16Rk5vZkNL775Ln+o5s62Lj4BOT4lEyUNNZstwWZ1ddyYhWZypvcC3P5a9KPzo3leAJ3Z5WEVqQVTZJqFgd5PJYFuop0h1gs6UUjv6hzZQ9Xii4wi26KssuWHDbDMPmy0j2U0KRV2IYvxDj9IZzMwKQAFgIIB1KATcs2rcvfqIWrzD2lFolL6p+hgmTjyLIlBrHQn4qeAUY3yDPMprlcjfKpoIUo/wCWxCybENYcT0irnJ5q6+yUrSCxHECzNWm9aRPmuaGcQlKysg2fejAACtTtvFx7N4RUuX+9ASCx0UoAxrskFrX6Wh+ODaAiqR5qcvXJLzUGUo1BKWd60Jbb0hbiMR/MS/OPacxw8nESyhaBp+lm6NFPzPsQA5kgLpZQ71BS1CzDgYasTGKaSo89QooUSoEPSt/LrFzzE+0w3tE17gXTihlEeaYT4nBOFvLOoFqgtWjEEvcW6cILyoFElaCXSQopH8qkkN5vF3SNKTi+6E6htxXozsjvOePz/SI8Mtlad7Dx38oKWgHo1IX4kaFhXgTyjUfCM9clsyvEMsDY936esPvw4VQ15xVsHJUGKyEAbqNfACpi0SM6QzS01/jV/wBU7dTFfLqceNW2Fj0uTI+EK+0OAE3CzJe6RqHIor8HEeYpw6gSQQQKuzv6R66hbqL1c15vHnZwxBWEsQk2oCwV+V6Hj0EVNYtyjNdx2ntXDyYhkgkd0EjkB92jIZLwZUSQhRrcAkeYjIol3xJLizPwaFhylT3bUzpAuHuSTxizdhpiZU9SEkgKR3kq4jdr8b8YQjEFNAW4vupyXLeNB5xFhMaZc1C0gagQQqrEvYvVtnETCVOzpK+Cwdscv0qExuR4NsfP4iE2rufCLZOzGTi5akJVpUXGhXvA8Ui5D7jhUCKbLWU6kKDKSSCIXqY1JTQ/TytbGIMbPUieCQ4KgRwZo7xWaTJ6UpUaIJAHOznm1OXnB83LlTV6Ujnq2EdYrK0ol67KT71aHmKQtyg2r6jFHJGLp8C6Rglm2r75x3PLdy4HxgmbPWQkBKgFDhtxhJNMxU0pSFKLswBJfkBDFIS40WjsjjSAUPRK3HFiKj0iw5ljZZKTMTUhgHL+9sBQnfoDCrIslOGlgzXCplXBozWcb8eEE4yfJ1oUS6gCA52JDgM3nFWKXi7109DUc/7Cg+vqL+zeNVIxE1FR3iyfGGebZPKxQ9pLDTd0igUefA8/PjC3NsUgzAuXLSkACoFVHi+55xgn94qRQgl1PTkzXvbdnjThOUcqni4dfd/EzJbXFxnzQmxuBmIJSZQSeDuR1AMDLwBZyABx26AihMWo5itZDlBIbStwAS9ili54Glt4gxiikU0iv5kagzF6AFyL1PiLxqR1Wd0n+3JSeOCZUJskjpDzvfhpBBDjXf8Ah1Bq9dUd/hUlOpRaXUOQxJ4hLX5QdJCVtQhkslFmSLDVxIrapVvDdXlvA1NdegGNe/wD5d2lXLLF/AEiGX7Qwk0qUtLLH8IYnqyh8DvC+flyXYFiDYi44AvW0amZQWJU58+LcOAvYRgQioyui7LI5RpjbDHDIAXqWrgn2j+aSAbNvDbEdnEzFSxhwpYL+0K1EoSaN4VNL0gTI/8ADszCmZOKkS02Q2kq+iedzyvF5xEwSkhEsAABgwoP1i1k8NriNFWEWu4syTIZeDBU4XNP5mYJHBA2636QZi8W60p495XQfrAqZ2o9Kn5evwgKbiv3uocdJ/0BRbxJEKb4HJDf27kjhHQmq2pCfA41JfvVBqKvDJE3gDA2cD5hJSsd5OtuVQ3AwjOAAJUFLV/ITU+JoYsykQozCWACeH0MOi7YLRWpMwg6SGKTpINw1B5hj4xJjGKY7xv7xRDsUpv/AE0L/wC4MIWmcqxp8fGNmmkZ3DdkmVzmccDFky+dWKphl6V9Ys+BDtHmdZj2ZX6m9pZ7sY+l+88V2fg5iJhUpBYktp3uBd2obAfpZMMm0R5li0BRlr9m6mKXoevA1F+Q6xfk3LTwZnJKOecfn9/qIfwh/lI/KQVDuigcCxpvWNRJMwyX7xWk8Es3J3q7fKMivSGlOwyyxdywcPcE78G3bpEeOm6KFnDkjdzsX6PSjHnGpiCSCkMACw1UrXwq0L50tW/oX+AiY4n3OcwHMM3UaaQ23I8RHXZ7FrXMEupUo0f1cnZq+ED4hA6w47DS0jEuQSdBZI5kOX4AP5wGWNQbQzC7mkz0CVhUoQEp8+PEwszHKwuhoC3Oo48ocEsXMcInJUSOHxP36x55ZJKW49L4cXHaCyZQKNBSqgbuh/IiO8DJCA6E6WLuQyj9vBCllAISaHcVbwiPM8WZaCUAKBtWj7fSLLzucdse5Xjgjjbk+xmaZqJMmZNUApBQ5QQ4KyGFDzIjy7K8J+ImpQpRqancDcx6l2dxCMThyiakOpOlaaHaopFNxvZ5OCnFLLJ/KoqoUncMw5GNT2fppXKHSXqZutzKTjJfhHP/APJmUj9xM9ow/wAuY3/FYsetIr+IzNAUy5apZBqCkGou5oY7VnS0+7T75wLiM4UsusIV1H0jdhpJvjLUv1T/AFRmzyQu4WglOcSgXuN06KW/q+2jeL7V0ZCABeta3duLwNg8Zhn/AHkgGoJKVK4jZ7fWLnkWV5dMWmZ7IL4oUTpHg8XP7eCPEX9Su7k+SkSlrnK1zFUZw+/Icnh8Jg0gs96C3xrwanXeIs+my/xq5UhKUo1hKXV3QSGqTtWLDk+QyE+0GIJmKlL0lCSQn3Eqcn3iKnhGPmyz1ErfC7FiKUEAYWWub3ESwpRYgAjZn4gBjuaX4iLvkfZqXJImzGXMYf0pt5qoKnhRoHxuaJTLKZSUSk37oAfqd/GFH7UWtIdRUm4Y08GhDSgwovcizZjmqXICn+/hCxWNJOkVJr05mEYxVSH0sd4LVmSZKHQkq1Fiq/o4eAbsLoMpmITKRzPxhHjcUpTqlpoX4Gv8XRk8eMJsz7QKJJJrblewFn84BkZqSRqNNnPDg1ohkjRCVoVSihYhwDXcBvPeLHgM4BBClFBT7wUKB+CuD8YqmJxBlrSarlmrFReprpU9C/wHWI0Z+PaTgSpKR7tnIexLWNujX3ntZ1HoUvFJI97V0rAmYTHQocj8DFGkdtwlYBSdJoSLWAdm5Q+mZmFgKBdJBsbuLjmLx0epDB5Ev2swhncDUP6km3PUEt0gUywCpLhWklLu9ucYJ4CFJSohZTpcBixpfanB4iwuEKBQFvT0j0G7clXJlNbeoUjLkqAINbkONuV4eZVIIaFmT4fU6iKCgix4YaQ8ef8AaEt2TauaNnRrbDcxpJkd0qf3WDcbPFW7f5WmYmVMJYh0v/yHzhocYwBIo9VdSA48457Vynwin/KUmvXT/wBo1cWB48KhIyp5lPPuj0ZSpeJmD3lknckOfnGQPrOyqRkV9sfItciBGLFO8tPwgz2gZyt+Dt/eExk61AO1fWGAkTJSQ4Ck7Fg/iLiEKaumHRzjVJI2Pr6ww7CgCer+n4qELVTNW7dfrEuXz1SZgWLWLcIXli5RdB45KMk2ei4+awAFCaRxIQBt6/ONSsSJstqEEODCjEZ3LlKKFL0qGzH5CMHLjk3wj0OHJFR95jrE4mWhOpYYDd6+G5MU3O8+XMJSjuI4fmPU/KBc37QIUsAFSmPBh1rWOQlJWkl9NzR7cdo2vZulxwxyy5FbX7GbrtTKTUIPj0GnZLGGXM0my7dR+kXDtXgva4ULpqQXB5GhFPDyimyMalgzBQLvQByHq1ABp47gxb8jzEYiUuW4cpZ7gH9DHZcj8XxY8FfHzBwZRzlJIcqABdiASKcbMahusDYrKinUUqSoJvcHoAb/AF84eZrg5ss6VpCTcs7K21AAl+PF3hf7M8U6lGzVAdqgj7oOl5azOubK3hREc2QtN0keEMsgxBCyxbukvwIFDB6cAVKYpfcklhQkVTv4HaF+JmJlJKUVUr31C3MJ5PvF3FqZTi5zVJfdCXBLhEOY4WXVlLmTVF1KcaQeDB3Pi3yHCZ6QWmKBNCNSnYcekFYOQQUqIIANOfNyLQ0M1RJFK3SEDhcah0233jFsslbUmdcurq5PrBWA7SzZVBUG6Tbw4Q4WxSlOkksSXs9BYOxBLc4inYZRHeSljYsSyrkEtdtm+EQdYbK7Q/mAKSdj4eYgrFZ77XDqUaFKgzNchXDkC/hCebJYkOKW7pS3hszHr6xAvENLUk8jdw70rvRRjiSOYhSpYW3de/P73gWXMiczKhJJ01DbP0jlGFrEWMlt4osWUtMQZZNRVPWtLxDluCQueEzEgu6Te9xboYGwEwpmJ08RDKXhz+I7pqVgg8Kuf+NPGBumdVoczsiw6Qwlop/KCfX6xXs/SJA1y6ANTY2DNsYv2H9mEFw6gHKT7zcRx4wj7T9mvxEn/wCOX1MQC4F+J5PDVXmA4tdiudmccmevTpUqYahLCgG5JLNFx/ZqwKpAS4HvCvh8oI7J9lUYKUbrmq99eksW/Kl/yj1v0fSMH+ITqQ4UPyKDHx586jpFqOqljhUaKzwRnK5CSRh26CCEhzcJ4A/rDvKsm1HUsMlJoDuRuRwH3zcz8GlXvAGKODifizV/fUt6h7oeHF0VReXGchaHukikVHtpmExKZeHX76QDMINCWp6V8eUeoyML7NQAA0nzHLpHhvafHCdjZ6ybzFAOHDAsN+AEaP8AUObbKUMCgvgDgnaNxEkL2VLb+mMjg7F6SrWlwCAoUO9bE7PFhny3OpOgJSztVD8G+9rxXs1xZWaADpR+JJ4xJgcYuXdlAhi7mnD1+3inJWMiH5hl6aEp0kh3Tz24E8T0hd+CW7AhRO1j605eEMfaJPulNTR6Aedr+l45mqUkP3Ui5LUNePlTpC1KSCaQPluerkK0kEo3H5kniBw5RYpePkTQF6kOaOSARyraKnMxQIHdBYN3gS/Do1PsxxkmDSqbpXYVA4/pA5MafvPgbiyte71De06kziBKSVaLqSKdHAr5wqyxcxLuFaRSop05x6F+DTpYMKWgWXhEBJSWaCwanwpJoZkwb+WVdOIQNik8Qfg8H5ZmyZUwK1KpcMAD1I35wLmGWgLaWoHkb+cAnCrH5TTlHoccNHnV8fQzpPLjZYF5+lSAlSlKIfvEV72wvAxzlKG0BRIqCSb8XeFCZKjZKjc0HC8blSSpWm3Enlfx5RYUNLhXVV8RTlkm7ZPiM1mKo7DgIJwmDFlhyztwF77EgRvC5eEqDlxWocEEcDt1g04cVYhTOWBufytUed+RjL1usjkWzH0H48bXLI5yQrUGJY0IVzqydza3lE61qIHdqWDDoBuaW3HCFs/F9/gwtsC5o1tr9I0jMC/d7y7AmyRuevwihDGmrbDcq6Bq0qTVQSBcBwb7ANEpSVMpQAJBZgE0oEuwu1OPmYXSpS1K1trrVSiwJ+nKD1Zev/MXM1Hl7o6N9IfHHHyAcmDqRpulXUMoffKAswxaSmlwfCnKLDluFMxTEpSC/vFgWBNNhaFefIQSwagsBygMriotDMcZN3Qmwc4E96ouYYSlAFtVvWEkuZpLQfl7qV7j8ztFCTpWWscXJ7UWDByAah/Aw+/ZhlqRrBBKXbcAks7Giizt08F+VzPZ2SH4mw8N/GHMiaVHUokk1JMUM2piova+TX02hnu3TVL6jJUxP7vUCSl9JuenHmxd42cTMc6DM6FjEKhrDWNCDwIixZUEquz79YbpciyxpvlCNdB4JXFcMBkY6fQaCfKGmAkz1rCg0tiCSauHqnxFIcSZCYnSwi4saszHlbVEw5xzNmsOcJ867TycMl5qwngLqPRIqY807Sf4gTcQ6JTykGj/AJyOo90ch5w9RsSPe3Pb8JBkYdTrYpVMFkvcJ4q57dbeYJlOoBiXLBtydhziRSKMY6w01SS6SQpJcEUIbgYeo+QLZa8P/h9N0jWuXLVulakhQ81VDb9eEag3Bf4jYtKACqUtrFcsEtwdJSPR6xuBay3x/BKcTzjH4X94tBd9RHOh63g7CZYtCAosvUHCVBTNQOWUPsRrMJH75bBu8aWasOsuCVB1BhpABJJcuAXCQ7OST4QufRMiAim4ckkpQARtqNPA19Ygm4NZYmYnonvfRos0uUoq2JY2S5O5ttU+B225xHvk2H5k0qQGJYEMzAP1he5hUhEMrLByRxOl9xwLOx+ESSstRqBZWsGl9X0PlvDiZhwmYpCwR3uLkB30A2JYiNJkKdwAAFFILMqlGIDtSjesQ5N9SUiL8RMGkFSWO/3e4+6QEsKUPfJJNaEBN7jfy+EMFrLhRDKIavkLmlxysI7RiVLKlLZ6K1JIBDFu7RySWdtgYBJBucn1YLhJWlVUk0oHFSQRTxPxtEhkhIJqDpJBL+CWFz3qHhWDfxGzl0qALsKkEWF923cmkDplpIIQVFYAcmoAJYJG6izA+LbwQJBhpLqBNE7sQFM4cJKzU1F6R0vAFJHdSHfSdSSdJNCdnv3vpHf4h0PTUCWJaqlEXCgSaCieTx1MS4XVzqALDuk2SzAC3C/jHWcRGYKUBq60nkFDqSz1HxtDiMYCbsmx00DWt0f9YGnFSQ7EVIJFHsz8L84OyPIUTEqnTp/spCDpKgnVMWsiiJaXqpuNB5xKRAjxk4a7Frc/XhW8PMB2YxCpRmDDr9mz69JIbk1T4cIu3YrIMFOmzQrCzEmSUsZ5dSi6nKpYAQCCBSraoIMoYnMcQheuZLQUy5KFTFplAsdS2SRQFBAA48osQdIU+WUFNnJJA4OB4D+8FYacHZ72f6wV2j7Ez8PPWqQoJQouEAlYAPEnvAvxHjFfVNUn/MQUn+JIp4ix9IsqdgUM8TgCATQi7NY/R6xVsdihqa8WvAZgFBlEHmLEfI8ogyfAyDNWFy0qUnvAmoYUtbcGu8UdXH3lPsX9LN7HBdRLl2TamUauKfrD7L8uAtYdPpEkxTlRZncsPhE+GUGPGlPT5xg5crk2eo02njjS45C5EoQZKDQvlLrBiVRTki8GJmtB+AmkKvXhClC3imZvi56Z83vKS5bukig91vBo0PZ0N2R/Ax/a8qxJep7WnOUIRrWtKUgOVEgBupik9of8VCXRhBy9qof+iT8T5R5viMZMmUXMWqgDEsKWoKE+Ed4S7ekb0YHmHIKxk9agqatRUompUSSfGIZeIChwIghSQUlJsfj0hbNwqkHlxh22gLGUhL0MaIZXp9/CIcFitNzSDlrQQC4bj4Qa5BO5agwp6RqIRLO1RyjIk4lnj92k7lSnO5om5ibJVkbmjeqmPpGRkVJ/gQyH4g1JaaWp3yPB0U9Y2g6p/e72oh3q9Rd7xuMish3YjkrPfqbfJP0HlC3HTlDSAS1aPSgS1OT+sZGR3c4MwA1JQ9a714wXg5QM6UCAQVkGnL9IyMiX1BfQXi/UKJ5ml4hw05QWWURRO/NEZGRyJNS6omncMx3ureIkTlMsOWAUWej6VVbjGRkEQMMz/wDqJ/rSPD2Tt5w37LywZ+XpIBTrnq0tTULFrOGFeQjIyOXUiXQ9FnLKZ69JIcAlqOSzk86DyiL/AMiDuUAk+AvGRkWo9BTFOMV++POvjAecyUmWXAPURkZFSP5nzLz/AC/kUwyE17qbHYcIW9nz35nQfGMjIsa38pivZ358fiNlXiIH95/pV8RGRkeZPahknaCUGMjIWxgThDWEPa//ADkc0n0I+sZGRa9n/wCQvn9DN9p/48vl9SvYsU8Y1L90+EZGR6bueP7Bko0T4R1MPdHWMjINEAM+5gnLPeI2a0ZGQK/Ed2IjMIsSOkbjIyOJ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data:image/jpeg;base64,/9j/4AAQSkZJRgABAQAAAQABAAD/2wCEAAkGBhQSERUUExQUFRUWGBwYGBcYGB0cFxwYGhgYHB0aFxcaHCYfGxokGRgcHy8gJCcpLCwsGB4xNTAqNSYrLCkBCQoKDgwOGg8PGi0kHyQvLCwsLCwsLCwsLCwsLCwsLCksLCwsLCwsLCwsLCwsLCwsLCwsLCwsLCwsLCwsLCwsLP/AABEIAMIBBAMBIgACEQEDEQH/xAAbAAACAgMBAAAAAAAAAAAAAAAEBQMGAAECB//EAEEQAAECBAQDBQYDBgYCAwEAAAECEQADITEEBRJBUWFxBiKBkaETMrHB0fAUQuEVI1JicvEHM4KSosJDsiQ0Yxb/xAAaAQACAwEBAAAAAAAAAAAAAAACAwEEBQAG/8QAMxEAAgIBAwIDBgUDBQAAAAAAAAECEQMEEiExQRNRYQUicYGx8DIzkaHBFCM0FUJS0eH/2gAMAwEAAhEDEQA/AKllvaFSVAKCTSnmaDg+3Mc6WbBZvKWQyzqq4ShnZ66zxAJrwNmMVCVhgpLFgASqjPVnGxanTzhr+CcBesguXagehCnAsoipHuqZXGM6SdchQy0+pYsbIBqyh1UDEMgJ/wDxTzU6j5VgLAYRawwQogDvVIYU73IVD7Jd/dIIYTMnm4cgqRe2vSW8zAra1SZdx5JN8na5SVhgVTD/ACoAEK8ykFATqRMIC6AqKRUb24Q+SpZHfxEtA4JZ/lAWZypCksn2sxX8pZ/T5R2N06+/4Gz5RvDSyUhxJlht1BSrRHi5SfyrKi+yKcDvAuHARUyirkrUW8aAw5w+JxK0tKkoQC1SG32f6GHSuPK/hf8AYr4iJS3DKC1EUZyByp+sEKwpIAEj2YO5f79N4Z4zKyKzp7K8x4BwfSEs2UkK99ak7sNPxJhLnvfD+v8A4NUOBVnGBMtJAJYnZ24XZrhoUYNKiSFqLNYuRcP0pvFoxkvDrQUIQsKahd7EE+gMJUYTTMosMHuBv1ixjbcef3KeSKUgXC4d1m5HLl/Yw1xeXCWJZf3wBYOlTqoe96MOF4HXNWmWQaJLkE+6AVPUcQ2wNo2qSFFKVze7Sta124Gr+cFYvbZCuUE3WA4Yv4X4G0McnJYyJZSUjUpWwIAD1PC0LsTlzpWQO4k0JUNqgA+BhrlUqVLHtvaEawrQkKYsVlL6xSjVEc5ccEODj+ILThJJWpZ1aG9mZYURcJcNQklVWsdJctAeMx6aJklaUpqElwzcWJH94GnYgqKyElRUVKUqh7yixIDOAXsPODMv7KTpwcgpSB76lMP9p/SAdR5k+BLSk6Fwwa5gDe8CQEsQSzEsUgu27mkZiVzEzCFVcAEgFuZA4ufWHquzPshSYlNL2cHmLxHg5aEnvlSmNgKdbvHeImrXPyBku1AuHxihKITOU+oNcqYHZ6AGnhEma5qqagI0h9QfSS9K90NBOImYVKnCXUdqgbVfa3qYAM860iWA7kgAObW4tAxk6un8yFig8seF1vgFOIIuJo8/pEssKUlwVVs7QRjMTiCG9moDkk1gfBZauY79wB6m79InxPdt0v3NanfVgylKQkAkOdqQNJxLqJ7oq9YY4ns4UgkzQw3IP1gXCewCWWkqO5PyY2jllg42ufgRU7NLnWonffrEyV/ynziHGTZIKfZiorV2HgerxJIx6lUACjwArEuSavaFFyXclTiBuFDwhX2pk+19iE1oTXmo/SJVy5gJdKh4EQywPZ1c6YglbOixcwcXCLTsDLKUotCM4aiA35nPhAU3AuTz0+QqfWLhnGRnDllEKrpdIVQhnFU3hccDrBZGx4xpynFrgzFCXdFc76acSSfEn5NGoZgt+X1jI5S9Tq9BtLnIVRt1VanvUJBHAt4CO5knSRpoDXUH0kWq4ox63hYjE6i7hJI2ZqMPlDvDpdPvJLU7ruxYVo7Od4zLbIUQ3A4tck6krVpNVAHwDbm7O7BxZ4ZoxUqYkMZks8FJYdArh5dIUYrD6UsoqY3HoRXkYJmy/Zr1J7qVk6Sw4As4A2Oyh6QG2nwWceRx4G+HwEtJdQ9p1Uw9BWGKscAjTLly0fDyDPC3Dqp3T8x47j16wBmXamVJOknUrcJYgdSS0c8SydUPWVDGciasHVMJ5CifIQBOyuYQe+hPiR8oGxfb+UQUpko5KAZ+bXaBsBnEyadZbSPyoqH577WPHlDFjceiJ8RS4scYXJ5OsCZMWtR2DgeJv40hjiMOlKe5hdYG5RTzIcxVccVKDMXfwe1dosUzOUypSUBtFiWqSAzvx5QmWDc7bYyWRQ4i7QpxElYXqMtKAXFENenD1eEOMQUTgoXdxR9+G8WoZ26QQTZ2JrXiH5RWcxwa1KDVGlxpd6XLbWhqjSETnuYVmGU4hTe0StRPEEq2FRYVI58o5wORGdI9oVlKAmxYqKkiulIqzj4w2n5kooJRp1M7kNdhUgcD4wnw09XsFoOhJSVj3QTV1M+wrSB8OdUnXyOU1fIPLGlEtBIVLJSpSTRy4oDw5w5nT8GMK0iWlc4l5iiFBIACnCEkEBIcWNxa0DzSPYlSpYdKWSebUJfYFo6ODTLwSEhJMyYVNNKSKEpZJBoeOravOCqmFOalSXYT5dPLqWk6dRpR6WatWtvWGqcpxawklLAkU1VBDkEpsLNXlDTDycMlDETKMxBqAOYO3xiQ9oFAEIqAW7wrer3NOO8Lmpf7F+pWUPNirGYHEA6pjnZysH5w1ynL5KazpiVk/lCmA+BJgKdiDMOpa0An+oNyZmtw5xqZNmaWTMSf9Q+cDKE5Rrp8CFCMXfUb5zg8AhDhDroyQo1rx1KAEV5GN9ke4lNdy7+bxAvLF3Z+hB+EH5ZlQSQuYCTsGoOZ4mA8JQhUm5B45N5E9tAuK7TKYgJAPEG36wo9qVqACSVK8yTFynSJDEqly/8AaPlCYTtMwqkpTL2tVvF28IjE4pPbGi+7fcDxfZfEGxQ3DUb+TQGjJVIWkTiEJJqdTu3ACLLPziclDq0sRcinoYQT8YqYoqUzn0HAROJ5nxKqBkop2M/2dg1fwj/UR8TAvtJciYRJANGJJfyrb6QPgcCqcvSlhRyTYfZieb2PmiypavEj4iBUYxdTm/gwt3dINmZ1pS7A04t8zCbIsb/81F6qDl/OHPZzKESpqvxK0IJT3Qp1JqamgIFt4s2DyjCGYSlWGWdJIYgEluNOMTiyY8U9qV+oObdOPkBqy2ZjEoUguFTpy2J5qZuTNDDD9mVykFMxAIKgFEN7rOp2L2hhlMjTNly0BIlplLLXF7ufusT5zm6kS5vdSWetXdQ5HhGtunVpcMobVfJRcTkOFK1EEAP/AB/WMhZ+0AAHS71vzPLlG4W8OT/kxu7H6FdSkpU5fTeloYYXFse6Ta/jz/vAeFV3RwezXFNw33wh9gpaGohLvzpQ0uCan0teE0Vookk4pSk6Vb/dn2FQeHlBMvGpVhdCtIVLU2omrpBZuNCNo2gkjUpNhcuw3am/KPPM0xuuYovRyw2gnHdwHVFwz7P/AGOGaWtOuZR0qBLbkC6S1K7nyo4nPdzHC5iTLeurVbbSw9XeOTh1hIUUqCTu1POGRSicFImbQbgczVJWFJP0I4GFuHSVFhD3C9nCW1lh6xMppdQowcuhfMDi0zpSZiQwU7h60oX5xDMw6AP4h6eDisc4XK5aJKEByAl25mtm4/fGLESUA97UWppKyB4BIf8AtEIhi/GYdSgVCYAfypHDg+xekdyM7MuUErDqSaEGlRxZ/eY+EEKy3ugIASviXo5rWtXMKpuDUXCgDW4s3I0+G8Rkm8ipnQio8omweOGg94JcMXBNKW8Y3g5CVGZqWQlUuYoGwUqWn3XVvyFajjGY2VKTLKEJezUqTxNOtIWS8KdizGg5tw47QNBWF4/Fd3SFAuwDKe/L5wZLztasMmWpSj7NYCbMzGjM/N33LxPlOTgJ1HQtRJ959IYCtQwPX4CHEnCSCUajKZRsECj7uQWrDfAf3b+gh5kitpxp4xs4vcF+UH9suyisHPCElKkrTqSx9DCeTl0zRrYFNeD0oaXpyhbXI1colViCYk11iEy03p4E/DhHTTQoaZY0gMagktu5ECSiQlto7lTSLKUKcTG5GI7w1p7p3It1aOZoDkgpMsXIUHS/EO7c4gkkONWw75PX9YkRiiRUpPUCIMJJQtBWFjSC3O+48IgK0sz1IcMzMdzHbeaJtjFK0lyUIUPEfONtLIrLbor9ITTcdpFGMTZfi9agDRzxp4vaOcaJtsseXz5clJ0kp1XoCfhDKfoRpOt9VdJSaeIibsv2bRiFg6tAFRYjxDiJu1SDhphSpaJiyHcUYbAp/LTmXeFeBGb6E+K13K7j8s1rKkrSSdq08xEeDy1SFGgVRqEbx0J541jS115RYWNQXALzSl1LbgM0QgjUlQ0yhLA0+J24wHiVomunUO8sUPUX5RXJc4pupQ3uRTlyjoYxf8ZPB6/GD8WT4FKCXJZJWQyFBzJRGRXxmquI/wBojIq7Z+f7sduj5FMw0uzEmjkWqfiN4bYVTWAAD12qd4UJnNwvEqcU294YL7D2diyZZSTRiC1+J/Qx5riT3ldTFwE0khKHJLJYXJLUEX/s9/hJKTKUZ/emLqVAe7UFkve194dig5WwHJLqeK4TDKUxYs4i4nLQuUEk/lZuBDbRYO0fZc4RQDOk+6oWPXgeUL14tIQEtV3d6M1m8IrZJO66UXccUlfWwbKMmShDgAq5wblyFTlaQnSkFlFTgjoN44lzgA7tDLIlFS9QJCNy2/BzAxuT5GSSjHgaqkps4Fx6nhV9/CNpy1awdCVUF253F6EtE+OKQ2kle92HQ6m4HbhGpKyR7xQbaSphYsXdrb/QtauyiLMTgVLDkFnorS9vBySS/wBIky+RoWPap1peoLO12a3D1hhPVdOl2rszA7Hh9tHCJIvd+YpwFncg+MdRN0RZlKkzFKKJaE0Ol0gfNvvnCbGZMaadIYMbAktysX3EPFyufC3D48m+teVIAAALp400v1D9X8YhROsrcrLptNJSATR7Nzo9vGhhhNwShLKHTrJfWCdDDYOBvvDIIIU4AINnNdwafdY2vD7s+w2O1wC3TrtDvFmu4rw4vsKMRli5obW9h3rgttXvADfgYzF9k5pSKqKQNqjnvDZWDc2cPV391zR2b6vWxhplOaHDlxKQoUYHZLVZQerm3SENDUU9eUiWAWZ6UtzcmxpalxBErBggMravBjRnAvy+zY81zQT1OUoSKNpDdXLV8/UQtlySG1DTtSz2f6+O0ScCJwaqaa+fPz4ePJ46XKapFU3PyDj1/WC50pwzFNK7X22uxptwh5kWBkLdE1RSo2JIYEgX2el+cRRxUs0mSpcsrCEFQAFQ6S73SaAh368IFy/sumYkTZhIUpmSKADaLh247GH8IoyliYUpKmDCzlxe4BoDtvFcw+YILJCgSwpA3Q2CsW5l2Q7uqW5I2MV+UljwI2MXX9uaFMtkjxJ8WZvWC8f2ck4tJUBpXp7qhSvMcIXfmNa8hFk+ZhIJSpSVMR3VkcNrf3jMVjFKJUolSjck/ExAjJvYSNSh+99olz/IXDcKVPlA82ZeH46plbLFphcqa/CDkgUhPhFOef1hgidUCCFDiZlasTLl6Sh5ZKKqZRBIIHNngfE9n1HcAijAv5HeJspW7ivhzpU7fpBOtLkE1OwZ2IO1m8YB8Bpi5GQpaqyDzp8RGQ6wsnUn3eXuv6tGRPBx5MgMktHCVm5DfSI1zeBeJcqke3molVdagnoNz4Bz4QEU26OTvqXz/D3KkgHFzmYFpb8bFTb8B4x6Dh+0YPujzP0/WKPmszQpMhFESgAB4b829SYJy+azQWXO4PZDohmPCpLcy3ZnLRjJKpbaVgOAdjsoHcbeMeZ4LKz+JCZgoh9QPKjecXTCZjpnyzs7Hoafr4QT2kygBXt0DZljpZXlfwgHeSG/ug41jnt7MW9mey+FmKXKmy9RH7yWsKIUUuxSWLFiRzrEucYAYeZoQBoFgAW5WL2PHY8YCn52nC6Z+pI0lik/nSfeSG3aoNgUh6RR8d22xWJnKImadROhGkM1dKUkB9RtWhc1goO4LzRGTiT8i8ic4BK2BNKB3LMON9z5x0jUrkXbatGo/BvWKv2fz5M5OiakiYkWtbrajw+VLDh97B2qzPUbn50hggJWtrsByU5u3uv6escJYlz3R1NHtQAtaJMuy0zCyXehLkMADTejhwC+xhmvs4uWNRJW5dtg4FCBtVvCI4JFJRpo5o7O2rq9L8W4xktZ0M4LbEtY8q+NImmlQdhpA4pBahsd7naFOLzWUFezXqBcVKS3iWo3Bja1HiTgwTGUztpTuC1bEE7VH0juZOSkAqZkkHfxoLm5+2gWbNSizkgkhKQCQP6UjbTv8w1W7XZ0FoSA+o1Lu/kTx3MQ2SovqO817VSkABEwTFGoCXYVLubUoKVr1iuze1U1SqLo7sGbxG8V1KVqYDYMPsc42iQoO7j6x3BLXoeiZHnYmhQWkhbVKT71hY3NPXZ3hvqAZxQNTdPJ7+BiiZZiVJXIFiVgEcjd22+kXeYmyixSXYh6ONmHH748iGqJPYsaEqBO5FLMzC/3xjhQAV3gQ/ulmq5Ape4Jtxjn8TQJWphUWLcjtw9OcRTZyQB+UAh3NS5apVsC3G7xIISMUtCGCyGBNDtTkKDh8Yr+Kys+2Cgo6dQLW4PQ1v8AGGc7MRq0hdSLPwc3ZjTwhdmM/WQQrkCHJDbluDQMug2HuvnuNsbhUagti/T1h3k85JAYvFUyrMaHWTqsBd/9Ww8IdZYkyqku5vz3blFd2W30Ie2Us6Uy0kJJUFXawavD3vSKvmeXTpCkiZLIQqiVjvIJ/qFH5GsWPtLiQtaSzmgHQFyYe5FORMk+zV3kkd5Kqg8aHnF7SYVli2UNXmeNpPoUHCy+V/lHZV3qbUi35t2RYa5AcD8n5h/Sd+l+sU2Sguygx3B2L7xE8coPkVCamrQ+ydDhR+HQ8K1ifG5brCdSlpOygSClWwLW+BgbKpyR3SWLkhum/VoKOaDSK6lE7XDN7z2p8IWMQRhcPMKBULIoSQxfwEZESceoAez91uKr+RjIDw4+RNHlSpNLRY+xGBfEa2qhCj56U/8AYwtnpoenyizdhEspZb/x3299MMx/jBkG5mGxKz/Eyh4/qDE0qa0AZ1NbEFrMIxE2KOfibNDCrghxInC5tFulZh3A5Ao9ebRTsowomnvAlKS9Nzwh1ngUMPMKQx0Fou6WLjFyfcq6lpukeWdtc2TNxivZsEoZIAsf4mFg54cIQyMMpVtoDxThVeN4f5ZlyinVtzjnJIGMXI4QhaCJmrvO5LuXvXi+/WPQMpxYnykK0J5En3VOAzkbk14+cIf2Qj2atLlwamgHM7PG8gyTVh5mokLlE0eigwNOChXjwgsfvuickdisvS8HPkq1lDBwdYAamxa/96bw9V23QJfeQCotdm9Hq9PDpHmGGzSfLSUypqyjdGo/+rtG054o0NDzcGnEjfwhktPIUsiLRjsyExWoIAJqA1TViXJr92jEYkKQ2iVcgrTfwAoTxf5RW8NjFLmBzoPEV1UsD1d9q2gyfPKU3oLxR1GTwvdXU0dJpvG959PqB55lRV3kzFkW9mF6U+J38vKE6OzDl1KAHACj9TeGyZilKYvdo3jEezBq6vRvhGf481xZs/0eLq0QJyEKASkhNbmo9KwIjAFavYqISUqZVaUJqBvyMF4LFFVU7UKdx4biH+XmUQozQC4YBmLm/eFRSCx5JKVSYvU4ouG6KE6Mplp74SVBNAxoL1JepvfkIYDFEJGlJBAYEkOL7FgkN41ixJnCVJeWwH8IWS7kuFOSefjCVGHlLKgoTEEl9WrUAeYIDjkXi/DLE83OXNMGVJKncmjXoabXcebON6Qsx2ORKUwUXUKAsoHko1O/wifNsrnS/wB4kFcvdaG4iigWIPUVfeN4jA4WfLUdalzGJGvukFztu7M9RD0wbVFdXmEwqqwCLlNb8ifSO5eYJUFDUXYFgGD8R/NzaIUoOo6jQW3Z7NVh4PHUvLksShJ3cqJALb1Z/hAuaCblKtwVgs1IWHCS9j8PlDnHY9YUmpIILUoGZ/jFWy7LPbT0y9Wk7kuCkAOaeDeUWnHDQE190p/5Ap+KgfCLOLFGeKba5XNkPJKM4q+ARWMK68KeJ/QGLN2fmBIBNz8Noq86RpOnd3PI8PAfGGWW4n3eg+sX9Fj2Y+SlrJ75cF/lYoEbwuz3IUzwVJAE0C9tXJXyMQ4DEuLPyicYogHQrqhVx08YsSgpKmUoTcHaPK8XjmnqQSQ1PEXfx+ECTsWrWDVh5RYP8RMjAmDEooJnvN/GL+Yr1BioonO5UTbZn++cY+WGyVGvGW5KSLfg8YlSXKlDkA//AGEZFbkTlBIjIWTQZJkahy4G7RaexmA78w7JlsfEj5D0isyZqk++Gtcc+Xx5ReOw6EmROZy5Dv8A0kt0cmJwq5EzfAiz2U08v/CD8fpESTEnaCf+/H9A/wDZUBz5pApFHNG8jSNDA6gi05FmaZcoUNS5NCP0grH9pZZQU8Q0URebCWDWwqR8OZiXMFn8GnEoVRR0lJDEFyO7UvY8KRdlmjBKLfoVlieS5JdOSpzsvWJh7uqtCBS9OkXLUqXJQZkvSFMl0lJDnahISX+MV7B5stKgp6iCc2mlB1S3CFsoocs7gsRuxFzVmhU4y6ph45wVplonJSpGhI1qSCwuH8RU+bxH2eR+7VJKi5epoQrd/nHWQzQoIWmxFvl1B+Ua7R4VUqd7WW7EBRG72frSKuPLOU9q6rn9DRz4IQgpN8P+RchakqKVy1pILV0qHgbtE05mrXr9n5QynEYrD+0SHmID0LFXLrT0imYjOZqqatI4D7ePS6OP9TG0+nU8/ng8UqYTjZ8wKQZYWyVBRodj60eHwxi0v3AtBrUm3XbxijzZj3JMRiYRUEjpB6j2Os/LbH6XXvT2krLbN7TywRpAba5I5O3zhZi+0etWl6NQs3xrC+VmQUWnDUD+ce+Ob/m6H0iw4Ps9hloCZylFR7yVJLBjYpcH16Rk5vZkNL775Ln+o5s62Lj4BOT4lEyUNNZstwWZ1ddyYhWZypvcC3P5a9KPzo3leAJ3Z5WEVqQVTZJqFgd5PJYFuop0h1gs6UUjv6hzZQ9Xii4wi26KssuWHDbDMPmy0j2U0KRV2IYvxDj9IZzMwKQAFgIIB1KATcs2rcvfqIWrzD2lFolL6p+hgmTjyLIlBrHQn4qeAUY3yDPMprlcjfKpoIUo/wCWxCybENYcT0irnJ5q6+yUrSCxHECzNWm9aRPmuaGcQlKysg2fejAACtTtvFx7N4RUuX+9ASCx0UoAxrskFrX6Wh+ODaAiqR5qcvXJLzUGUo1BKWd60Jbb0hbiMR/MS/OPacxw8nESyhaBp+lm6NFPzPsQA5kgLpZQ71BS1CzDgYasTGKaSo89QooUSoEPSt/LrFzzE+0w3tE17gXTihlEeaYT4nBOFvLOoFqgtWjEEvcW6cILyoFElaCXSQopH8qkkN5vF3SNKTi+6E6htxXozsjvOePz/SI8Mtlad7Dx38oKWgHo1IX4kaFhXgTyjUfCM9clsyvEMsDY936esPvw4VQ15xVsHJUGKyEAbqNfACpi0SM6QzS01/jV/wBU7dTFfLqceNW2Fj0uTI+EK+0OAE3CzJe6RqHIor8HEeYpw6gSQQQKuzv6R66hbqL1c15vHnZwxBWEsQk2oCwV+V6Hj0EVNYtyjNdx2ntXDyYhkgkd0EjkB92jIZLwZUSQhRrcAkeYjIol3xJLizPwaFhylT3bUzpAuHuSTxizdhpiZU9SEkgKR3kq4jdr8b8YQjEFNAW4vupyXLeNB5xFhMaZc1C0gagQQqrEvYvVtnETCVOzpK+Cwdscv0qExuR4NsfP4iE2rufCLZOzGTi5akJVpUXGhXvA8Ui5D7jhUCKbLWU6kKDKSSCIXqY1JTQ/TytbGIMbPUieCQ4KgRwZo7xWaTJ6UpUaIJAHOznm1OXnB83LlTV6Ujnq2EdYrK0ol67KT71aHmKQtyg2r6jFHJGLp8C6Rglm2r75x3PLdy4HxgmbPWQkBKgFDhtxhJNMxU0pSFKLswBJfkBDFIS40WjsjjSAUPRK3HFiKj0iw5ljZZKTMTUhgHL+9sBQnfoDCrIslOGlgzXCplXBozWcb8eEE4yfJ1oUS6gCA52JDgM3nFWKXi7109DUc/7Cg+vqL+zeNVIxE1FR3iyfGGebZPKxQ9pLDTd0igUefA8/PjC3NsUgzAuXLSkACoFVHi+55xgn94qRQgl1PTkzXvbdnjThOUcqni4dfd/EzJbXFxnzQmxuBmIJSZQSeDuR1AMDLwBZyABx26AihMWo5itZDlBIbStwAS9ili54Glt4gxiikU0iv5kagzF6AFyL1PiLxqR1Wd0n+3JSeOCZUJskjpDzvfhpBBDjXf8Ah1Bq9dUd/hUlOpRaXUOQxJ4hLX5QdJCVtQhkslFmSLDVxIrapVvDdXlvA1NdegGNe/wD5d2lXLLF/AEiGX7Qwk0qUtLLH8IYnqyh8DvC+flyXYFiDYi44AvW0amZQWJU58+LcOAvYRgQioyui7LI5RpjbDHDIAXqWrgn2j+aSAbNvDbEdnEzFSxhwpYL+0K1EoSaN4VNL0gTI/8ADszCmZOKkS02Q2kq+iedzyvF5xEwSkhEsAABgwoP1i1k8NriNFWEWu4syTIZeDBU4XNP5mYJHBA2636QZi8W60p495XQfrAqZ2o9Kn5evwgKbiv3uocdJ/0BRbxJEKb4HJDf27kjhHQmq2pCfA41JfvVBqKvDJE3gDA2cD5hJSsd5OtuVQ3AwjOAAJUFLV/ITU+JoYsykQozCWACeH0MOi7YLRWpMwg6SGKTpINw1B5hj4xJjGKY7xv7xRDsUpv/AE0L/wC4MIWmcqxp8fGNmmkZ3DdkmVzmccDFky+dWKphl6V9Ys+BDtHmdZj2ZX6m9pZ7sY+l+88V2fg5iJhUpBYktp3uBd2obAfpZMMm0R5li0BRlr9m6mKXoevA1F+Q6xfk3LTwZnJKOecfn9/qIfwh/lI/KQVDuigcCxpvWNRJMwyX7xWk8Es3J3q7fKMivSGlOwyyxdywcPcE78G3bpEeOm6KFnDkjdzsX6PSjHnGpiCSCkMACw1UrXwq0L50tW/oX+AiY4n3OcwHMM3UaaQ23I8RHXZ7FrXMEupUo0f1cnZq+ED4hA6w47DS0jEuQSdBZI5kOX4AP5wGWNQbQzC7mkz0CVhUoQEp8+PEwszHKwuhoC3Oo48ocEsXMcInJUSOHxP36x55ZJKW49L4cXHaCyZQKNBSqgbuh/IiO8DJCA6E6WLuQyj9vBCllAISaHcVbwiPM8WZaCUAKBtWj7fSLLzucdse5Xjgjjbk+xmaZqJMmZNUApBQ5QQ4KyGFDzIjy7K8J+ImpQpRqancDcx6l2dxCMThyiakOpOlaaHaopFNxvZ5OCnFLLJ/KoqoUncMw5GNT2fppXKHSXqZutzKTjJfhHP/APJmUj9xM9ow/wAuY3/FYsetIr+IzNAUy5apZBqCkGou5oY7VnS0+7T75wLiM4UsusIV1H0jdhpJvjLUv1T/AFRmzyQu4WglOcSgXuN06KW/q+2jeL7V0ZCABeta3duLwNg8Zhn/AHkgGoJKVK4jZ7fWLnkWV5dMWmZ7IL4oUTpHg8XP7eCPEX9Su7k+SkSlrnK1zFUZw+/Icnh8Jg0gs96C3xrwanXeIs+my/xq5UhKUo1hKXV3QSGqTtWLDk+QyE+0GIJmKlL0lCSQn3Eqcn3iKnhGPmyz1ErfC7FiKUEAYWWub3ESwpRYgAjZn4gBjuaX4iLvkfZqXJImzGXMYf0pt5qoKnhRoHxuaJTLKZSUSk37oAfqd/GFH7UWtIdRUm4Y08GhDSgwovcizZjmqXICn+/hCxWNJOkVJr05mEYxVSH0sd4LVmSZKHQkq1Fiq/o4eAbsLoMpmITKRzPxhHjcUpTqlpoX4Gv8XRk8eMJsz7QKJJJrblewFn84BkZqSRqNNnPDg1ohkjRCVoVSihYhwDXcBvPeLHgM4BBClFBT7wUKB+CuD8YqmJxBlrSarlmrFReprpU9C/wHWI0Z+PaTgSpKR7tnIexLWNujX3ntZ1HoUvFJI97V0rAmYTHQocj8DFGkdtwlYBSdJoSLWAdm5Q+mZmFgKBdJBsbuLjmLx0epDB5Ev2swhncDUP6km3PUEt0gUywCpLhWklLu9ucYJ4CFJSohZTpcBixpfanB4iwuEKBQFvT0j0G7clXJlNbeoUjLkqAINbkONuV4eZVIIaFmT4fU6iKCgix4YaQ8ef8AaEt2TauaNnRrbDcxpJkd0qf3WDcbPFW7f5WmYmVMJYh0v/yHzhocYwBIo9VdSA48457Vynwin/KUmvXT/wBo1cWB48KhIyp5lPPuj0ZSpeJmD3lknckOfnGQPrOyqRkV9sfItciBGLFO8tPwgz2gZyt+Dt/eExk61AO1fWGAkTJSQ4Ck7Fg/iLiEKaumHRzjVJI2Pr6ww7CgCer+n4qELVTNW7dfrEuXz1SZgWLWLcIXli5RdB45KMk2ei4+awAFCaRxIQBt6/ONSsSJstqEEODCjEZ3LlKKFL0qGzH5CMHLjk3wj0OHJFR95jrE4mWhOpYYDd6+G5MU3O8+XMJSjuI4fmPU/KBc37QIUsAFSmPBh1rWOQlJWkl9NzR7cdo2vZulxwxyy5FbX7GbrtTKTUIPj0GnZLGGXM0my7dR+kXDtXgva4ULpqQXB5GhFPDyimyMalgzBQLvQByHq1ABp47gxb8jzEYiUuW4cpZ7gH9DHZcj8XxY8FfHzBwZRzlJIcqABdiASKcbMahusDYrKinUUqSoJvcHoAb/AF84eZrg5ss6VpCTcs7K21AAl+PF3hf7M8U6lGzVAdqgj7oOl5azOubK3hREc2QtN0keEMsgxBCyxbukvwIFDB6cAVKYpfcklhQkVTv4HaF+JmJlJKUVUr31C3MJ5PvF3FqZTi5zVJfdCXBLhEOY4WXVlLmTVF1KcaQeDB3Pi3yHCZ6QWmKBNCNSnYcekFYOQQUqIIANOfNyLQ0M1RJFK3SEDhcah0233jFsslbUmdcurq5PrBWA7SzZVBUG6Tbw4Q4WxSlOkksSXs9BYOxBLc4inYZRHeSljYsSyrkEtdtm+EQdYbK7Q/mAKSdj4eYgrFZ77XDqUaFKgzNchXDkC/hCebJYkOKW7pS3hszHr6xAvENLUk8jdw70rvRRjiSOYhSpYW3de/P73gWXMiczKhJJ01DbP0jlGFrEWMlt4osWUtMQZZNRVPWtLxDluCQueEzEgu6Te9xboYGwEwpmJ08RDKXhz+I7pqVgg8Kuf+NPGBumdVoczsiw6Qwlop/KCfX6xXs/SJA1y6ANTY2DNsYv2H9mEFw6gHKT7zcRx4wj7T9mvxEn/wCOX1MQC4F+J5PDVXmA4tdiudmccmevTpUqYahLCgG5JLNFx/ZqwKpAS4HvCvh8oI7J9lUYKUbrmq99eksW/Kl/yj1v0fSMH+ITqQ4UPyKDHx586jpFqOqljhUaKzwRnK5CSRh26CCEhzcJ4A/rDvKsm1HUsMlJoDuRuRwH3zcz8GlXvAGKODifizV/fUt6h7oeHF0VReXGchaHukikVHtpmExKZeHX76QDMINCWp6V8eUeoyML7NQAA0nzHLpHhvafHCdjZ6ybzFAOHDAsN+AEaP8AUObbKUMCgvgDgnaNxEkL2VLb+mMjg7F6SrWlwCAoUO9bE7PFhny3OpOgJSztVD8G+9rxXs1xZWaADpR+JJ4xJgcYuXdlAhi7mnD1+3inJWMiH5hl6aEp0kh3Tz24E8T0hd+CW7AhRO1j605eEMfaJPulNTR6Aedr+l45mqUkP3Ui5LUNePlTpC1KSCaQPluerkK0kEo3H5kniBw5RYpePkTQF6kOaOSARyraKnMxQIHdBYN3gS/Do1PsxxkmDSqbpXYVA4/pA5MafvPgbiyte71De06kziBKSVaLqSKdHAr5wqyxcxLuFaRSop05x6F+DTpYMKWgWXhEBJSWaCwanwpJoZkwb+WVdOIQNik8Qfg8H5ZmyZUwK1KpcMAD1I35wLmGWgLaWoHkb+cAnCrH5TTlHoccNHnV8fQzpPLjZYF5+lSAlSlKIfvEV72wvAxzlKG0BRIqCSb8XeFCZKjZKjc0HC8blSSpWm3Enlfx5RYUNLhXVV8RTlkm7ZPiM1mKo7DgIJwmDFlhyztwF77EgRvC5eEqDlxWocEEcDt1g04cVYhTOWBufytUed+RjL1usjkWzH0H48bXLI5yQrUGJY0IVzqydza3lE61qIHdqWDDoBuaW3HCFs/F9/gwtsC5o1tr9I0jMC/d7y7AmyRuevwihDGmrbDcq6Bq0qTVQSBcBwb7ANEpSVMpQAJBZgE0oEuwu1OPmYXSpS1K1trrVSiwJ+nKD1Zev/MXM1Hl7o6N9IfHHHyAcmDqRpulXUMoffKAswxaSmlwfCnKLDluFMxTEpSC/vFgWBNNhaFefIQSwagsBygMriotDMcZN3Qmwc4E96ouYYSlAFtVvWEkuZpLQfl7qV7j8ztFCTpWWscXJ7UWDByAah/Aw+/ZhlqRrBBKXbcAks7Giizt08F+VzPZ2SH4mw8N/GHMiaVHUokk1JMUM2piova+TX02hnu3TVL6jJUxP7vUCSl9JuenHmxd42cTMc6DM6FjEKhrDWNCDwIixZUEquz79YbpciyxpvlCNdB4JXFcMBkY6fQaCfKGmAkz1rCg0tiCSauHqnxFIcSZCYnSwi4saszHlbVEw5xzNmsOcJ867TycMl5qwngLqPRIqY807Sf4gTcQ6JTykGj/AJyOo90ch5w9RsSPe3Pb8JBkYdTrYpVMFkvcJ4q57dbeYJlOoBiXLBtydhziRSKMY6w01SS6SQpJcEUIbgYeo+QLZa8P/h9N0jWuXLVulakhQ81VDb9eEag3Bf4jYtKACqUtrFcsEtwdJSPR6xuBay3x/BKcTzjH4X94tBd9RHOh63g7CZYtCAosvUHCVBTNQOWUPsRrMJH75bBu8aWasOsuCVB1BhpABJJcuAXCQ7OST4QufRMiAim4ckkpQARtqNPA19Ygm4NZYmYnonvfRos0uUoq2JY2S5O5ttU+B225xHvk2H5k0qQGJYEMzAP1he5hUhEMrLByRxOl9xwLOx+ESSstRqBZWsGl9X0PlvDiZhwmYpCwR3uLkB30A2JYiNJkKdwAAFFILMqlGIDtSjesQ5N9SUiL8RMGkFSWO/3e4+6QEsKUPfJJNaEBN7jfy+EMFrLhRDKIavkLmlxysI7RiVLKlLZ6K1JIBDFu7RySWdtgYBJBucn1YLhJWlVUk0oHFSQRTxPxtEhkhIJqDpJBL+CWFz3qHhWDfxGzl0qALsKkEWF923cmkDplpIIQVFYAcmoAJYJG6izA+LbwQJBhpLqBNE7sQFM4cJKzU1F6R0vAFJHdSHfSdSSdJNCdnv3vpHf4h0PTUCWJaqlEXCgSaCieTx1MS4XVzqALDuk2SzAC3C/jHWcRGYKUBq60nkFDqSz1HxtDiMYCbsmx00DWt0f9YGnFSQ7EVIJFHsz8L84OyPIUTEqnTp/spCDpKgnVMWsiiJaXqpuNB5xKRAjxk4a7Frc/XhW8PMB2YxCpRmDDr9mz69JIbk1T4cIu3YrIMFOmzQrCzEmSUsZ5dSi6nKpYAQCCBSraoIMoYnMcQheuZLQUy5KFTFplAsdS2SRQFBAA48osQdIU+WUFNnJJA4OB4D+8FYacHZ72f6wV2j7Ez8PPWqQoJQouEAlYAPEnvAvxHjFfVNUn/MQUn+JIp4ix9IsqdgUM8TgCATQi7NY/R6xVsdihqa8WvAZgFBlEHmLEfI8ogyfAyDNWFy0qUnvAmoYUtbcGu8UdXH3lPsX9LN7HBdRLl2TamUauKfrD7L8uAtYdPpEkxTlRZncsPhE+GUGPGlPT5xg5crk2eo02njjS45C5EoQZKDQvlLrBiVRTki8GJmtB+AmkKvXhClC3imZvi56Z83vKS5bukig91vBo0PZ0N2R/Ax/a8qxJep7WnOUIRrWtKUgOVEgBupik9of8VCXRhBy9qof+iT8T5R5viMZMmUXMWqgDEsKWoKE+Ed4S7ekb0YHmHIKxk9agqatRUompUSSfGIZeIChwIghSQUlJsfj0hbNwqkHlxh22gLGUhL0MaIZXp9/CIcFitNzSDlrQQC4bj4Qa5BO5agwp6RqIRLO1RyjIk4lnj92k7lSnO5om5ibJVkbmjeqmPpGRkVJ/gQyH4g1JaaWp3yPB0U9Y2g6p/e72oh3q9Rd7xuMish3YjkrPfqbfJP0HlC3HTlDSAS1aPSgS1OT+sZGR3c4MwA1JQ9a714wXg5QM6UCAQVkGnL9IyMiX1BfQXi/UKJ5ml4hw05QWWURRO/NEZGRyJNS6omncMx3ureIkTlMsOWAUWej6VVbjGRkEQMMz/wDqJ/rSPD2Tt5w37LywZ+XpIBTrnq0tTULFrOGFeQjIyOXUiXQ9FnLKZ69JIcAlqOSzk86DyiL/AMiDuUAk+AvGRkWo9BTFOMV++POvjAecyUmWXAPURkZFSP5nzLz/AC/kUwyE17qbHYcIW9nz35nQfGMjIsa38pivZ358fiNlXiIH95/pV8RGRkeZPahknaCUGMjIWxgThDWEPa//ADkc0n0I+sZGRa9n/wCQvn9DN9p/48vl9SvYsU8Y1L90+EZGR6bueP7Bko0T4R1MPdHWMjINEAM+5gnLPeI2a0ZGQK/Ed2IjMIsSOkbjIyOJ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data:image/jpeg;base64,/9j/4AAQSkZJRgABAQAAAQABAAD/2wCEAAkGBhQSERUUExQUFRUWGBwYGBcYGB0cFxwYGhgYHB0aFxcaHCYfGxokGRgcHy8gJCcpLCwsGB4xNTAqNSYrLCkBCQoKDgwOGg8PGi0kHyQvLCwsLCwsLCwsLCwsLCwsLCksLCwsLCwsLCwsLCwsLCwsLCwsLCwsLCwsLCwsLCwsLP/AABEIAMIBBAMBIgACEQEDEQH/xAAbAAACAgMBAAAAAAAAAAAAAAAEBQMGAAECB//EAEEQAAECBAQDBQYDBgYCAwEAAAECEQADITEEBRJBUWFxBiKBkaETMrHB0fAUQuEVI1JicvEHM4KSosJDsiQ0Yxb/xAAaAQACAwEBAAAAAAAAAAAAAAACAwEEBQAG/8QAMxEAAgIBAwIDBgUDBQAAAAAAAAECEQMEEiExQRNRYQUicYGx8DIzkaHBFCM0FUJS0eH/2gAMAwEAAhEDEQA/AKllvaFSVAKCTSnmaDg+3Mc6WbBZvKWQyzqq4ShnZ66zxAJrwNmMVCVhgpLFgASqjPVnGxanTzhr+CcBesguXagehCnAsoipHuqZXGM6SdchQy0+pYsbIBqyh1UDEMgJ/wDxTzU6j5VgLAYRawwQogDvVIYU73IVD7Jd/dIIYTMnm4cgqRe2vSW8zAra1SZdx5JN8na5SVhgVTD/ACoAEK8ykFATqRMIC6AqKRUb24Q+SpZHfxEtA4JZ/lAWZypCksn2sxX8pZ/T5R2N06+/4Gz5RvDSyUhxJlht1BSrRHi5SfyrKi+yKcDvAuHARUyirkrUW8aAw5w+JxK0tKkoQC1SG32f6GHSuPK/hf8AYr4iJS3DKC1EUZyByp+sEKwpIAEj2YO5f79N4Z4zKyKzp7K8x4BwfSEs2UkK99ak7sNPxJhLnvfD+v8A4NUOBVnGBMtJAJYnZ24XZrhoUYNKiSFqLNYuRcP0pvFoxkvDrQUIQsKahd7EE+gMJUYTTMosMHuBv1ixjbcef3KeSKUgXC4d1m5HLl/Yw1xeXCWJZf3wBYOlTqoe96MOF4HXNWmWQaJLkE+6AVPUcQ2wNo2qSFFKVze7Sta124Gr+cFYvbZCuUE3WA4Yv4X4G0McnJYyJZSUjUpWwIAD1PC0LsTlzpWQO4k0JUNqgA+BhrlUqVLHtvaEawrQkKYsVlL6xSjVEc5ccEODj+ILThJJWpZ1aG9mZYURcJcNQklVWsdJctAeMx6aJklaUpqElwzcWJH94GnYgqKyElRUVKUqh7yixIDOAXsPODMv7KTpwcgpSB76lMP9p/SAdR5k+BLSk6Fwwa5gDe8CQEsQSzEsUgu27mkZiVzEzCFVcAEgFuZA4ufWHquzPshSYlNL2cHmLxHg5aEnvlSmNgKdbvHeImrXPyBku1AuHxihKITOU+oNcqYHZ6AGnhEma5qqagI0h9QfSS9K90NBOImYVKnCXUdqgbVfa3qYAM860iWA7kgAObW4tAxk6un8yFig8seF1vgFOIIuJo8/pEssKUlwVVs7QRjMTiCG9moDkk1gfBZauY79wB6m79InxPdt0v3NanfVgylKQkAkOdqQNJxLqJ7oq9YY4ns4UgkzQw3IP1gXCewCWWkqO5PyY2jllg42ufgRU7NLnWonffrEyV/ynziHGTZIKfZiorV2HgerxJIx6lUACjwArEuSavaFFyXclTiBuFDwhX2pk+19iE1oTXmo/SJVy5gJdKh4EQywPZ1c6YglbOixcwcXCLTsDLKUotCM4aiA35nPhAU3AuTz0+QqfWLhnGRnDllEKrpdIVQhnFU3hccDrBZGx4xpynFrgzFCXdFc76acSSfEn5NGoZgt+X1jI5S9Tq9BtLnIVRt1VanvUJBHAt4CO5knSRpoDXUH0kWq4ox63hYjE6i7hJI2ZqMPlDvDpdPvJLU7ruxYVo7Od4zLbIUQ3A4tck6krVpNVAHwDbm7O7BxZ4ZoxUqYkMZks8FJYdArh5dIUYrD6UsoqY3HoRXkYJmy/Zr1J7qVk6Sw4As4A2Oyh6QG2nwWceRx4G+HwEtJdQ9p1Uw9BWGKscAjTLly0fDyDPC3Dqp3T8x47j16wBmXamVJOknUrcJYgdSS0c8SydUPWVDGciasHVMJ5CifIQBOyuYQe+hPiR8oGxfb+UQUpko5KAZ+bXaBsBnEyadZbSPyoqH577WPHlDFjceiJ8RS4scYXJ5OsCZMWtR2DgeJv40hjiMOlKe5hdYG5RTzIcxVccVKDMXfwe1dosUzOUypSUBtFiWqSAzvx5QmWDc7bYyWRQ4i7QpxElYXqMtKAXFENenD1eEOMQUTgoXdxR9+G8WoZ26QQTZ2JrXiH5RWcxwa1KDVGlxpd6XLbWhqjSETnuYVmGU4hTe0StRPEEq2FRYVI58o5wORGdI9oVlKAmxYqKkiulIqzj4w2n5kooJRp1M7kNdhUgcD4wnw09XsFoOhJSVj3QTV1M+wrSB8OdUnXyOU1fIPLGlEtBIVLJSpSTRy4oDw5w5nT8GMK0iWlc4l5iiFBIACnCEkEBIcWNxa0DzSPYlSpYdKWSebUJfYFo6ODTLwSEhJMyYVNNKSKEpZJBoeOravOCqmFOalSXYT5dPLqWk6dRpR6WatWtvWGqcpxawklLAkU1VBDkEpsLNXlDTDycMlDETKMxBqAOYO3xiQ9oFAEIqAW7wrer3NOO8Lmpf7F+pWUPNirGYHEA6pjnZysH5w1ynL5KazpiVk/lCmA+BJgKdiDMOpa0An+oNyZmtw5xqZNmaWTMSf9Q+cDKE5Rrp8CFCMXfUb5zg8AhDhDroyQo1rx1KAEV5GN9ke4lNdy7+bxAvLF3Z+hB+EH5ZlQSQuYCTsGoOZ4mA8JQhUm5B45N5E9tAuK7TKYgJAPEG36wo9qVqACSVK8yTFynSJDEqly/8AaPlCYTtMwqkpTL2tVvF28IjE4pPbGi+7fcDxfZfEGxQ3DUb+TQGjJVIWkTiEJJqdTu3ACLLPziclDq0sRcinoYQT8YqYoqUzn0HAROJ5nxKqBkop2M/2dg1fwj/UR8TAvtJciYRJANGJJfyrb6QPgcCqcvSlhRyTYfZieb2PmiypavEj4iBUYxdTm/gwt3dINmZ1pS7A04t8zCbIsb/81F6qDl/OHPZzKESpqvxK0IJT3Qp1JqamgIFt4s2DyjCGYSlWGWdJIYgEluNOMTiyY8U9qV+oObdOPkBqy2ZjEoUguFTpy2J5qZuTNDDD9mVykFMxAIKgFEN7rOp2L2hhlMjTNly0BIlplLLXF7ufusT5zm6kS5vdSWetXdQ5HhGtunVpcMobVfJRcTkOFK1EEAP/AB/WMhZ+0AAHS71vzPLlG4W8OT/kxu7H6FdSkpU5fTeloYYXFse6Ta/jz/vAeFV3RwezXFNw33wh9gpaGohLvzpQ0uCan0teE0Vookk4pSk6Vb/dn2FQeHlBMvGpVhdCtIVLU2omrpBZuNCNo2gkjUpNhcuw3am/KPPM0xuuYovRyw2gnHdwHVFwz7P/AGOGaWtOuZR0qBLbkC6S1K7nyo4nPdzHC5iTLeurVbbSw9XeOTh1hIUUqCTu1POGRSicFImbQbgczVJWFJP0I4GFuHSVFhD3C9nCW1lh6xMppdQowcuhfMDi0zpSZiQwU7h60oX5xDMw6AP4h6eDisc4XK5aJKEByAl25mtm4/fGLESUA97UWppKyB4BIf8AtEIhi/GYdSgVCYAfypHDg+xekdyM7MuUErDqSaEGlRxZ/eY+EEKy3ugIASviXo5rWtXMKpuDUXCgDW4s3I0+G8Rkm8ipnQio8omweOGg94JcMXBNKW8Y3g5CVGZqWQlUuYoGwUqWn3XVvyFajjGY2VKTLKEJezUqTxNOtIWS8KdizGg5tw47QNBWF4/Fd3SFAuwDKe/L5wZLztasMmWpSj7NYCbMzGjM/N33LxPlOTgJ1HQtRJ959IYCtQwPX4CHEnCSCUajKZRsECj7uQWrDfAf3b+gh5kitpxp4xs4vcF+UH9suyisHPCElKkrTqSx9DCeTl0zRrYFNeD0oaXpyhbXI1colViCYk11iEy03p4E/DhHTTQoaZY0gMagktu5ECSiQlto7lTSLKUKcTG5GI7w1p7p3It1aOZoDkgpMsXIUHS/EO7c4gkkONWw75PX9YkRiiRUpPUCIMJJQtBWFjSC3O+48IgK0sz1IcMzMdzHbeaJtjFK0lyUIUPEfONtLIrLbor9ITTcdpFGMTZfi9agDRzxp4vaOcaJtsseXz5clJ0kp1XoCfhDKfoRpOt9VdJSaeIibsv2bRiFg6tAFRYjxDiJu1SDhphSpaJiyHcUYbAp/LTmXeFeBGb6E+K13K7j8s1rKkrSSdq08xEeDy1SFGgVRqEbx0J541jS115RYWNQXALzSl1LbgM0QgjUlQ0yhLA0+J24wHiVomunUO8sUPUX5RXJc4pupQ3uRTlyjoYxf8ZPB6/GD8WT4FKCXJZJWQyFBzJRGRXxmquI/wBojIq7Z+f7sduj5FMw0uzEmjkWqfiN4bYVTWAAD12qd4UJnNwvEqcU294YL7D2diyZZSTRiC1+J/Qx5riT3ldTFwE0khKHJLJYXJLUEX/s9/hJKTKUZ/emLqVAe7UFkve194dig5WwHJLqeK4TDKUxYs4i4nLQuUEk/lZuBDbRYO0fZc4RQDOk+6oWPXgeUL14tIQEtV3d6M1m8IrZJO66UXccUlfWwbKMmShDgAq5wblyFTlaQnSkFlFTgjoN44lzgA7tDLIlFS9QJCNy2/BzAxuT5GSSjHgaqkps4Fx6nhV9/CNpy1awdCVUF253F6EtE+OKQ2kle92HQ6m4HbhGpKyR7xQbaSphYsXdrb/QtauyiLMTgVLDkFnorS9vBySS/wBIky+RoWPap1peoLO12a3D1hhPVdOl2rszA7Hh9tHCJIvd+YpwFncg+MdRN0RZlKkzFKKJaE0Ol0gfNvvnCbGZMaadIYMbAktysX3EPFyufC3D48m+teVIAAALp400v1D9X8YhROsrcrLptNJSATR7Nzo9vGhhhNwShLKHTrJfWCdDDYOBvvDIIIU4AINnNdwafdY2vD7s+w2O1wC3TrtDvFmu4rw4vsKMRli5obW9h3rgttXvADfgYzF9k5pSKqKQNqjnvDZWDc2cPV391zR2b6vWxhplOaHDlxKQoUYHZLVZQerm3SENDUU9eUiWAWZ6UtzcmxpalxBErBggMravBjRnAvy+zY81zQT1OUoSKNpDdXLV8/UQtlySG1DTtSz2f6+O0ScCJwaqaa+fPz4ePJ46XKapFU3PyDj1/WC50pwzFNK7X22uxptwh5kWBkLdE1RSo2JIYEgX2el+cRRxUs0mSpcsrCEFQAFQ6S73SaAh368IFy/sumYkTZhIUpmSKADaLh247GH8IoyliYUpKmDCzlxe4BoDtvFcw+YILJCgSwpA3Q2CsW5l2Q7uqW5I2MV+UljwI2MXX9uaFMtkjxJ8WZvWC8f2ck4tJUBpXp7qhSvMcIXfmNa8hFk+ZhIJSpSVMR3VkcNrf3jMVjFKJUolSjck/ExAjJvYSNSh+99olz/IXDcKVPlA82ZeH46plbLFphcqa/CDkgUhPhFOef1hgidUCCFDiZlasTLl6Sh5ZKKqZRBIIHNngfE9n1HcAijAv5HeJspW7ivhzpU7fpBOtLkE1OwZ2IO1m8YB8Bpi5GQpaqyDzp8RGQ6wsnUn3eXuv6tGRPBx5MgMktHCVm5DfSI1zeBeJcqke3molVdagnoNz4Bz4QEU26OTvqXz/D3KkgHFzmYFpb8bFTb8B4x6Dh+0YPujzP0/WKPmszQpMhFESgAB4b829SYJy+azQWXO4PZDohmPCpLcy3ZnLRjJKpbaVgOAdjsoHcbeMeZ4LKz+JCZgoh9QPKjecXTCZjpnyzs7Hoafr4QT2kygBXt0DZljpZXlfwgHeSG/ug41jnt7MW9mey+FmKXKmy9RH7yWsKIUUuxSWLFiRzrEucYAYeZoQBoFgAW5WL2PHY8YCn52nC6Z+pI0lik/nSfeSG3aoNgUh6RR8d22xWJnKImadROhGkM1dKUkB9RtWhc1goO4LzRGTiT8i8ic4BK2BNKB3LMON9z5x0jUrkXbatGo/BvWKv2fz5M5OiakiYkWtbrajw+VLDh97B2qzPUbn50hggJWtrsByU5u3uv6escJYlz3R1NHtQAtaJMuy0zCyXehLkMADTejhwC+xhmvs4uWNRJW5dtg4FCBtVvCI4JFJRpo5o7O2rq9L8W4xktZ0M4LbEtY8q+NImmlQdhpA4pBahsd7naFOLzWUFezXqBcVKS3iWo3Bja1HiTgwTGUztpTuC1bEE7VH0juZOSkAqZkkHfxoLm5+2gWbNSizkgkhKQCQP6UjbTv8w1W7XZ0FoSA+o1Lu/kTx3MQ2SovqO817VSkABEwTFGoCXYVLubUoKVr1iuze1U1SqLo7sGbxG8V1KVqYDYMPsc42iQoO7j6x3BLXoeiZHnYmhQWkhbVKT71hY3NPXZ3hvqAZxQNTdPJ7+BiiZZiVJXIFiVgEcjd22+kXeYmyixSXYh6ONmHH748iGqJPYsaEqBO5FLMzC/3xjhQAV3gQ/ulmq5Ape4Jtxjn8TQJWphUWLcjtw9OcRTZyQB+UAh3NS5apVsC3G7xIISMUtCGCyGBNDtTkKDh8Yr+Kys+2Cgo6dQLW4PQ1v8AGGc7MRq0hdSLPwc3ZjTwhdmM/WQQrkCHJDbluDQMug2HuvnuNsbhUagti/T1h3k85JAYvFUyrMaHWTqsBd/9Ww8IdZYkyqku5vz3blFd2W30Ie2Us6Uy0kJJUFXawavD3vSKvmeXTpCkiZLIQqiVjvIJ/qFH5GsWPtLiQtaSzmgHQFyYe5FORMk+zV3kkd5Kqg8aHnF7SYVli2UNXmeNpPoUHCy+V/lHZV3qbUi35t2RYa5AcD8n5h/Sd+l+sU2Sguygx3B2L7xE8coPkVCamrQ+ydDhR+HQ8K1ifG5brCdSlpOygSClWwLW+BgbKpyR3SWLkhum/VoKOaDSK6lE7XDN7z2p8IWMQRhcPMKBULIoSQxfwEZESceoAez91uKr+RjIDw4+RNHlSpNLRY+xGBfEa2qhCj56U/8AYwtnpoenyizdhEspZb/x3299MMx/jBkG5mGxKz/Eyh4/qDE0qa0AZ1NbEFrMIxE2KOfibNDCrghxInC5tFulZh3A5Ao9ebRTsowomnvAlKS9Nzwh1ngUMPMKQx0Fou6WLjFyfcq6lpukeWdtc2TNxivZsEoZIAsf4mFg54cIQyMMpVtoDxThVeN4f5ZlyinVtzjnJIGMXI4QhaCJmrvO5LuXvXi+/WPQMpxYnykK0J5En3VOAzkbk14+cIf2Qj2atLlwamgHM7PG8gyTVh5mokLlE0eigwNOChXjwgsfvuickdisvS8HPkq1lDBwdYAamxa/96bw9V23QJfeQCotdm9Hq9PDpHmGGzSfLSUypqyjdGo/+rtG054o0NDzcGnEjfwhktPIUsiLRjsyExWoIAJqA1TViXJr92jEYkKQ2iVcgrTfwAoTxf5RW8NjFLmBzoPEV1UsD1d9q2gyfPKU3oLxR1GTwvdXU0dJpvG959PqB55lRV3kzFkW9mF6U+J38vKE6OzDl1KAHACj9TeGyZilKYvdo3jEezBq6vRvhGf481xZs/0eLq0QJyEKASkhNbmo9KwIjAFavYqISUqZVaUJqBvyMF4LFFVU7UKdx4biH+XmUQozQC4YBmLm/eFRSCx5JKVSYvU4ouG6KE6Mplp74SVBNAxoL1JepvfkIYDFEJGlJBAYEkOL7FgkN41ixJnCVJeWwH8IWS7kuFOSefjCVGHlLKgoTEEl9WrUAeYIDjkXi/DLE83OXNMGVJKncmjXoabXcebON6Qsx2ORKUwUXUKAsoHko1O/wifNsrnS/wB4kFcvdaG4iigWIPUVfeN4jA4WfLUdalzGJGvukFztu7M9RD0wbVFdXmEwqqwCLlNb8ifSO5eYJUFDUXYFgGD8R/NzaIUoOo6jQW3Z7NVh4PHUvLksShJ3cqJALb1Z/hAuaCblKtwVgs1IWHCS9j8PlDnHY9YUmpIILUoGZ/jFWy7LPbT0y9Wk7kuCkAOaeDeUWnHDQE190p/5Ap+KgfCLOLFGeKba5XNkPJKM4q+ARWMK68KeJ/QGLN2fmBIBNz8Noq86RpOnd3PI8PAfGGWW4n3eg+sX9Fj2Y+SlrJ75cF/lYoEbwuz3IUzwVJAE0C9tXJXyMQ4DEuLPyicYogHQrqhVx08YsSgpKmUoTcHaPK8XjmnqQSQ1PEXfx+ECTsWrWDVh5RYP8RMjAmDEooJnvN/GL+Yr1BioonO5UTbZn++cY+WGyVGvGW5KSLfg8YlSXKlDkA//AGEZFbkTlBIjIWTQZJkahy4G7RaexmA78w7JlsfEj5D0isyZqk++Gtcc+Xx5ReOw6EmROZy5Dv8A0kt0cmJwq5EzfAiz2U08v/CD8fpESTEnaCf+/H9A/wDZUBz5pApFHNG8jSNDA6gi05FmaZcoUNS5NCP0grH9pZZQU8Q0URebCWDWwqR8OZiXMFn8GnEoVRR0lJDEFyO7UvY8KRdlmjBKLfoVlieS5JdOSpzsvWJh7uqtCBS9OkXLUqXJQZkvSFMl0lJDnahISX+MV7B5stKgp6iCc2mlB1S3CFsoocs7gsRuxFzVmhU4y6ph45wVplonJSpGhI1qSCwuH8RU+bxH2eR+7VJKi5epoQrd/nHWQzQoIWmxFvl1B+Ua7R4VUqd7WW7EBRG72frSKuPLOU9q6rn9DRz4IQgpN8P+RchakqKVy1pILV0qHgbtE05mrXr9n5QynEYrD+0SHmID0LFXLrT0imYjOZqqatI4D7ePS6OP9TG0+nU8/ng8UqYTjZ8wKQZYWyVBRodj60eHwxi0v3AtBrUm3XbxijzZj3JMRiYRUEjpB6j2Os/LbH6XXvT2krLbN7TywRpAba5I5O3zhZi+0etWl6NQs3xrC+VmQUWnDUD+ce+Ob/m6H0iw4Ps9hloCZylFR7yVJLBjYpcH16Rk5vZkNL775Ln+o5s62Lj4BOT4lEyUNNZstwWZ1ddyYhWZypvcC3P5a9KPzo3leAJ3Z5WEVqQVTZJqFgd5PJYFuop0h1gs6UUjv6hzZQ9Xii4wi26KssuWHDbDMPmy0j2U0KRV2IYvxDj9IZzMwKQAFgIIB1KATcs2rcvfqIWrzD2lFolL6p+hgmTjyLIlBrHQn4qeAUY3yDPMprlcjfKpoIUo/wCWxCybENYcT0irnJ5q6+yUrSCxHECzNWm9aRPmuaGcQlKysg2fejAACtTtvFx7N4RUuX+9ASCx0UoAxrskFrX6Wh+ODaAiqR5qcvXJLzUGUo1BKWd60Jbb0hbiMR/MS/OPacxw8nESyhaBp+lm6NFPzPsQA5kgLpZQ71BS1CzDgYasTGKaSo89QooUSoEPSt/LrFzzE+0w3tE17gXTihlEeaYT4nBOFvLOoFqgtWjEEvcW6cILyoFElaCXSQopH8qkkN5vF3SNKTi+6E6htxXozsjvOePz/SI8Mtlad7Dx38oKWgHo1IX4kaFhXgTyjUfCM9clsyvEMsDY936esPvw4VQ15xVsHJUGKyEAbqNfACpi0SM6QzS01/jV/wBU7dTFfLqceNW2Fj0uTI+EK+0OAE3CzJe6RqHIor8HEeYpw6gSQQQKuzv6R66hbqL1c15vHnZwxBWEsQk2oCwV+V6Hj0EVNYtyjNdx2ntXDyYhkgkd0EjkB92jIZLwZUSQhRrcAkeYjIol3xJLizPwaFhylT3bUzpAuHuSTxizdhpiZU9SEkgKR3kq4jdr8b8YQjEFNAW4vupyXLeNB5xFhMaZc1C0gagQQqrEvYvVtnETCVOzpK+Cwdscv0qExuR4NsfP4iE2rufCLZOzGTi5akJVpUXGhXvA8Ui5D7jhUCKbLWU6kKDKSSCIXqY1JTQ/TytbGIMbPUieCQ4KgRwZo7xWaTJ6UpUaIJAHOznm1OXnB83LlTV6Ujnq2EdYrK0ol67KT71aHmKQtyg2r6jFHJGLp8C6Rglm2r75x3PLdy4HxgmbPWQkBKgFDhtxhJNMxU0pSFKLswBJfkBDFIS40WjsjjSAUPRK3HFiKj0iw5ljZZKTMTUhgHL+9sBQnfoDCrIslOGlgzXCplXBozWcb8eEE4yfJ1oUS6gCA52JDgM3nFWKXi7109DUc/7Cg+vqL+zeNVIxE1FR3iyfGGebZPKxQ9pLDTd0igUefA8/PjC3NsUgzAuXLSkACoFVHi+55xgn94qRQgl1PTkzXvbdnjThOUcqni4dfd/EzJbXFxnzQmxuBmIJSZQSeDuR1AMDLwBZyABx26AihMWo5itZDlBIbStwAS9ili54Glt4gxiikU0iv5kagzF6AFyL1PiLxqR1Wd0n+3JSeOCZUJskjpDzvfhpBBDjXf8Ah1Bq9dUd/hUlOpRaXUOQxJ4hLX5QdJCVtQhkslFmSLDVxIrapVvDdXlvA1NdegGNe/wD5d2lXLLF/AEiGX7Qwk0qUtLLH8IYnqyh8DvC+flyXYFiDYi44AvW0amZQWJU58+LcOAvYRgQioyui7LI5RpjbDHDIAXqWrgn2j+aSAbNvDbEdnEzFSxhwpYL+0K1EoSaN4VNL0gTI/8ADszCmZOKkS02Q2kq+iedzyvF5xEwSkhEsAABgwoP1i1k8NriNFWEWu4syTIZeDBU4XNP5mYJHBA2636QZi8W60p495XQfrAqZ2o9Kn5evwgKbiv3uocdJ/0BRbxJEKb4HJDf27kjhHQmq2pCfA41JfvVBqKvDJE3gDA2cD5hJSsd5OtuVQ3AwjOAAJUFLV/ITU+JoYsykQozCWACeH0MOi7YLRWpMwg6SGKTpINw1B5hj4xJjGKY7xv7xRDsUpv/AE0L/wC4MIWmcqxp8fGNmmkZ3DdkmVzmccDFky+dWKphl6V9Ys+BDtHmdZj2ZX6m9pZ7sY+l+88V2fg5iJhUpBYktp3uBd2obAfpZMMm0R5li0BRlr9m6mKXoevA1F+Q6xfk3LTwZnJKOecfn9/qIfwh/lI/KQVDuigcCxpvWNRJMwyX7xWk8Es3J3q7fKMivSGlOwyyxdywcPcE78G3bpEeOm6KFnDkjdzsX6PSjHnGpiCSCkMACw1UrXwq0L50tW/oX+AiY4n3OcwHMM3UaaQ23I8RHXZ7FrXMEupUo0f1cnZq+ED4hA6w47DS0jEuQSdBZI5kOX4AP5wGWNQbQzC7mkz0CVhUoQEp8+PEwszHKwuhoC3Oo48ocEsXMcInJUSOHxP36x55ZJKW49L4cXHaCyZQKNBSqgbuh/IiO8DJCA6E6WLuQyj9vBCllAISaHcVbwiPM8WZaCUAKBtWj7fSLLzucdse5Xjgjjbk+xmaZqJMmZNUApBQ5QQ4KyGFDzIjy7K8J+ImpQpRqancDcx6l2dxCMThyiakOpOlaaHaopFNxvZ5OCnFLLJ/KoqoUncMw5GNT2fppXKHSXqZutzKTjJfhHP/APJmUj9xM9ow/wAuY3/FYsetIr+IzNAUy5apZBqCkGou5oY7VnS0+7T75wLiM4UsusIV1H0jdhpJvjLUv1T/AFRmzyQu4WglOcSgXuN06KW/q+2jeL7V0ZCABeta3duLwNg8Zhn/AHkgGoJKVK4jZ7fWLnkWV5dMWmZ7IL4oUTpHg8XP7eCPEX9Su7k+SkSlrnK1zFUZw+/Icnh8Jg0gs96C3xrwanXeIs+my/xq5UhKUo1hKXV3QSGqTtWLDk+QyE+0GIJmKlL0lCSQn3Eqcn3iKnhGPmyz1ErfC7FiKUEAYWWub3ESwpRYgAjZn4gBjuaX4iLvkfZqXJImzGXMYf0pt5qoKnhRoHxuaJTLKZSUSk37oAfqd/GFH7UWtIdRUm4Y08GhDSgwovcizZjmqXICn+/hCxWNJOkVJr05mEYxVSH0sd4LVmSZKHQkq1Fiq/o4eAbsLoMpmITKRzPxhHjcUpTqlpoX4Gv8XRk8eMJsz7QKJJJrblewFn84BkZqSRqNNnPDg1ohkjRCVoVSihYhwDXcBvPeLHgM4BBClFBT7wUKB+CuD8YqmJxBlrSarlmrFReprpU9C/wHWI0Z+PaTgSpKR7tnIexLWNujX3ntZ1HoUvFJI97V0rAmYTHQocj8DFGkdtwlYBSdJoSLWAdm5Q+mZmFgKBdJBsbuLjmLx0epDB5Ev2swhncDUP6km3PUEt0gUywCpLhWklLu9ucYJ4CFJSohZTpcBixpfanB4iwuEKBQFvT0j0G7clXJlNbeoUjLkqAINbkONuV4eZVIIaFmT4fU6iKCgix4YaQ8ef8AaEt2TauaNnRrbDcxpJkd0qf3WDcbPFW7f5WmYmVMJYh0v/yHzhocYwBIo9VdSA48457Vynwin/KUmvXT/wBo1cWB48KhIyp5lPPuj0ZSpeJmD3lknckOfnGQPrOyqRkV9sfItciBGLFO8tPwgz2gZyt+Dt/eExk61AO1fWGAkTJSQ4Ck7Fg/iLiEKaumHRzjVJI2Pr6ww7CgCer+n4qELVTNW7dfrEuXz1SZgWLWLcIXli5RdB45KMk2ei4+awAFCaRxIQBt6/ONSsSJstqEEODCjEZ3LlKKFL0qGzH5CMHLjk3wj0OHJFR95jrE4mWhOpYYDd6+G5MU3O8+XMJSjuI4fmPU/KBc37QIUsAFSmPBh1rWOQlJWkl9NzR7cdo2vZulxwxyy5FbX7GbrtTKTUIPj0GnZLGGXM0my7dR+kXDtXgva4ULpqQXB5GhFPDyimyMalgzBQLvQByHq1ABp47gxb8jzEYiUuW4cpZ7gH9DHZcj8XxY8FfHzBwZRzlJIcqABdiASKcbMahusDYrKinUUqSoJvcHoAb/AF84eZrg5ss6VpCTcs7K21AAl+PF3hf7M8U6lGzVAdqgj7oOl5azOubK3hREc2QtN0keEMsgxBCyxbukvwIFDB6cAVKYpfcklhQkVTv4HaF+JmJlJKUVUr31C3MJ5PvF3FqZTi5zVJfdCXBLhEOY4WXVlLmTVF1KcaQeDB3Pi3yHCZ6QWmKBNCNSnYcekFYOQQUqIIANOfNyLQ0M1RJFK3SEDhcah0233jFsslbUmdcurq5PrBWA7SzZVBUG6Tbw4Q4WxSlOkksSXs9BYOxBLc4inYZRHeSljYsSyrkEtdtm+EQdYbK7Q/mAKSdj4eYgrFZ77XDqUaFKgzNchXDkC/hCebJYkOKW7pS3hszHr6xAvENLUk8jdw70rvRRjiSOYhSpYW3de/P73gWXMiczKhJJ01DbP0jlGFrEWMlt4osWUtMQZZNRVPWtLxDluCQueEzEgu6Te9xboYGwEwpmJ08RDKXhz+I7pqVgg8Kuf+NPGBumdVoczsiw6Qwlop/KCfX6xXs/SJA1y6ANTY2DNsYv2H9mEFw6gHKT7zcRx4wj7T9mvxEn/wCOX1MQC4F+J5PDVXmA4tdiudmccmevTpUqYahLCgG5JLNFx/ZqwKpAS4HvCvh8oI7J9lUYKUbrmq99eksW/Kl/yj1v0fSMH+ITqQ4UPyKDHx586jpFqOqljhUaKzwRnK5CSRh26CCEhzcJ4A/rDvKsm1HUsMlJoDuRuRwH3zcz8GlXvAGKODifizV/fUt6h7oeHF0VReXGchaHukikVHtpmExKZeHX76QDMINCWp6V8eUeoyML7NQAA0nzHLpHhvafHCdjZ6ybzFAOHDAsN+AEaP8AUObbKUMCgvgDgnaNxEkL2VLb+mMjg7F6SrWlwCAoUO9bE7PFhny3OpOgJSztVD8G+9rxXs1xZWaADpR+JJ4xJgcYuXdlAhi7mnD1+3inJWMiH5hl6aEp0kh3Tz24E8T0hd+CW7AhRO1j605eEMfaJPulNTR6Aedr+l45mqUkP3Ui5LUNePlTpC1KSCaQPluerkK0kEo3H5kniBw5RYpePkTQF6kOaOSARyraKnMxQIHdBYN3gS/Do1PsxxkmDSqbpXYVA4/pA5MafvPgbiyte71De06kziBKSVaLqSKdHAr5wqyxcxLuFaRSop05x6F+DTpYMKWgWXhEBJSWaCwanwpJoZkwb+WVdOIQNik8Qfg8H5ZmyZUwK1KpcMAD1I35wLmGWgLaWoHkb+cAnCrH5TTlHoccNHnV8fQzpPLjZYF5+lSAlSlKIfvEV72wvAxzlKG0BRIqCSb8XeFCZKjZKjc0HC8blSSpWm3Enlfx5RYUNLhXVV8RTlkm7ZPiM1mKo7DgIJwmDFlhyztwF77EgRvC5eEqDlxWocEEcDt1g04cVYhTOWBufytUed+RjL1usjkWzH0H48bXLI5yQrUGJY0IVzqydza3lE61qIHdqWDDoBuaW3HCFs/F9/gwtsC5o1tr9I0jMC/d7y7AmyRuevwihDGmrbDcq6Bq0qTVQSBcBwb7ANEpSVMpQAJBZgE0oEuwu1OPmYXSpS1K1trrVSiwJ+nKD1Zev/MXM1Hl7o6N9IfHHHyAcmDqRpulXUMoffKAswxaSmlwfCnKLDluFMxTEpSC/vFgWBNNhaFefIQSwagsBygMriotDMcZN3Qmwc4E96ouYYSlAFtVvWEkuZpLQfl7qV7j8ztFCTpWWscXJ7UWDByAah/Aw+/ZhlqRrBBKXbcAks7Giizt08F+VzPZ2SH4mw8N/GHMiaVHUokk1JMUM2piova+TX02hnu3TVL6jJUxP7vUCSl9JuenHmxd42cTMc6DM6FjEKhrDWNCDwIixZUEquz79YbpciyxpvlCNdB4JXFcMBkY6fQaCfKGmAkz1rCg0tiCSauHqnxFIcSZCYnSwi4saszHlbVEw5xzNmsOcJ867TycMl5qwngLqPRIqY807Sf4gTcQ6JTykGj/AJyOo90ch5w9RsSPe3Pb8JBkYdTrYpVMFkvcJ4q57dbeYJlOoBiXLBtydhziRSKMY6w01SS6SQpJcEUIbgYeo+QLZa8P/h9N0jWuXLVulakhQ81VDb9eEag3Bf4jYtKACqUtrFcsEtwdJSPR6xuBay3x/BKcTzjH4X94tBd9RHOh63g7CZYtCAosvUHCVBTNQOWUPsRrMJH75bBu8aWasOsuCVB1BhpABJJcuAXCQ7OST4QufRMiAim4ckkpQARtqNPA19Ygm4NZYmYnonvfRos0uUoq2JY2S5O5ttU+B225xHvk2H5k0qQGJYEMzAP1he5hUhEMrLByRxOl9xwLOx+ESSstRqBZWsGl9X0PlvDiZhwmYpCwR3uLkB30A2JYiNJkKdwAAFFILMqlGIDtSjesQ5N9SUiL8RMGkFSWO/3e4+6QEsKUPfJJNaEBN7jfy+EMFrLhRDKIavkLmlxysI7RiVLKlLZ6K1JIBDFu7RySWdtgYBJBucn1YLhJWlVUk0oHFSQRTxPxtEhkhIJqDpJBL+CWFz3qHhWDfxGzl0qALsKkEWF923cmkDplpIIQVFYAcmoAJYJG6izA+LbwQJBhpLqBNE7sQFM4cJKzU1F6R0vAFJHdSHfSdSSdJNCdnv3vpHf4h0PTUCWJaqlEXCgSaCieTx1MS4XVzqALDuk2SzAC3C/jHWcRGYKUBq60nkFDqSz1HxtDiMYCbsmx00DWt0f9YGnFSQ7EVIJFHsz8L84OyPIUTEqnTp/spCDpKgnVMWsiiJaXqpuNB5xKRAjxk4a7Frc/XhW8PMB2YxCpRmDDr9mz69JIbk1T4cIu3YrIMFOmzQrCzEmSUsZ5dSi6nKpYAQCCBSraoIMoYnMcQheuZLQUy5KFTFplAsdS2SRQFBAA48osQdIU+WUFNnJJA4OB4D+8FYacHZ72f6wV2j7Ez8PPWqQoJQouEAlYAPEnvAvxHjFfVNUn/MQUn+JIp4ix9IsqdgUM8TgCATQi7NY/R6xVsdihqa8WvAZgFBlEHmLEfI8ogyfAyDNWFy0qUnvAmoYUtbcGu8UdXH3lPsX9LN7HBdRLl2TamUauKfrD7L8uAtYdPpEkxTlRZncsPhE+GUGPGlPT5xg5crk2eo02njjS45C5EoQZKDQvlLrBiVRTki8GJmtB+AmkKvXhClC3imZvi56Z83vKS5bukig91vBo0PZ0N2R/Ax/a8qxJep7WnOUIRrWtKUgOVEgBupik9of8VCXRhBy9qof+iT8T5R5viMZMmUXMWqgDEsKWoKE+Ed4S7ekb0YHmHIKxk9agqatRUompUSSfGIZeIChwIghSQUlJsfj0hbNwqkHlxh22gLGUhL0MaIZXp9/CIcFitNzSDlrQQC4bj4Qa5BO5agwp6RqIRLO1RyjIk4lnj92k7lSnO5om5ibJVkbmjeqmPpGRkVJ/gQyH4g1JaaWp3yPB0U9Y2g6p/e72oh3q9Rd7xuMish3YjkrPfqbfJP0HlC3HTlDSAS1aPSgS1OT+sZGR3c4MwA1JQ9a714wXg5QM6UCAQVkGnL9IyMiX1BfQXi/UKJ5ml4hw05QWWURRO/NEZGRyJNS6omncMx3ureIkTlMsOWAUWej6VVbjGRkEQMMz/wDqJ/rSPD2Tt5w37LywZ+XpIBTrnq0tTULFrOGFeQjIyOXUiXQ9FnLKZ69JIcAlqOSzk86DyiL/AMiDuUAk+AvGRkWo9BTFOMV++POvjAecyUmWXAPURkZFSP5nzLz/AC/kUwyE17qbHYcIW9nz35nQfGMjIsa38pivZ358fiNlXiIH95/pV8RGRkeZPahknaCUGMjIWxgThDWEPa//ADkc0n0I+sZGRa9n/wCQvn9DN9p/48vl9SvYsU8Y1L90+EZGR6bueP7Bko0T4R1MPdHWMjINEAM+5gnLPeI2a0ZGQK/Ed2IjMIsSOkbjIyOJ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8" descr="data:image/jpeg;base64,/9j/4AAQSkZJRgABAQAAAQABAAD/2wCEAAkGBhQSERUUExQUFRUWGBwYGBcYGB0cFxwYGhgYHB0aFxcaHCYfGxokGRgcHy8gJCcpLCwsGB4xNTAqNSYrLCkBCQoKDgwOGg8PGi0kHyQvLCwsLCwsLCwsLCwsLCwsLCksLCwsLCwsLCwsLCwsLCwsLCwsLCwsLCwsLCwsLCwsLP/AABEIAMIBBAMBIgACEQEDEQH/xAAbAAACAgMBAAAAAAAAAAAAAAAEBQMGAAECB//EAEEQAAECBAQDBQYDBgYCAwEAAAECEQADITEEBRJBUWFxBiKBkaETMrHB0fAUQuEVI1JicvEHM4KSosJDsiQ0Yxb/xAAaAQACAwEBAAAAAAAAAAAAAAACAwEEBQAG/8QAMxEAAgIBAwIDBgUDBQAAAAAAAAECEQMEEiExQRNRYQUicYGx8DIzkaHBFCM0FUJS0eH/2gAMAwEAAhEDEQA/AKllvaFSVAKCTSnmaDg+3Mc6WbBZvKWQyzqq4ShnZ66zxAJrwNmMVCVhgpLFgASqjPVnGxanTzhr+CcBesguXagehCnAsoipHuqZXGM6SdchQy0+pYsbIBqyh1UDEMgJ/wDxTzU6j5VgLAYRawwQogDvVIYU73IVD7Jd/dIIYTMnm4cgqRe2vSW8zAra1SZdx5JN8na5SVhgVTD/ACoAEK8ykFATqRMIC6AqKRUb24Q+SpZHfxEtA4JZ/lAWZypCksn2sxX8pZ/T5R2N06+/4Gz5RvDSyUhxJlht1BSrRHi5SfyrKi+yKcDvAuHARUyirkrUW8aAw5w+JxK0tKkoQC1SG32f6GHSuPK/hf8AYr4iJS3DKC1EUZyByp+sEKwpIAEj2YO5f79N4Z4zKyKzp7K8x4BwfSEs2UkK99ak7sNPxJhLnvfD+v8A4NUOBVnGBMtJAJYnZ24XZrhoUYNKiSFqLNYuRcP0pvFoxkvDrQUIQsKahd7EE+gMJUYTTMosMHuBv1ixjbcef3KeSKUgXC4d1m5HLl/Yw1xeXCWJZf3wBYOlTqoe96MOF4HXNWmWQaJLkE+6AVPUcQ2wNo2qSFFKVze7Sta124Gr+cFYvbZCuUE3WA4Yv4X4G0McnJYyJZSUjUpWwIAD1PC0LsTlzpWQO4k0JUNqgA+BhrlUqVLHtvaEawrQkKYsVlL6xSjVEc5ccEODj+ILThJJWpZ1aG9mZYURcJcNQklVWsdJctAeMx6aJklaUpqElwzcWJH94GnYgqKyElRUVKUqh7yixIDOAXsPODMv7KTpwcgpSB76lMP9p/SAdR5k+BLSk6Fwwa5gDe8CQEsQSzEsUgu27mkZiVzEzCFVcAEgFuZA4ufWHquzPshSYlNL2cHmLxHg5aEnvlSmNgKdbvHeImrXPyBku1AuHxihKITOU+oNcqYHZ6AGnhEma5qqagI0h9QfSS9K90NBOImYVKnCXUdqgbVfa3qYAM860iWA7kgAObW4tAxk6un8yFig8seF1vgFOIIuJo8/pEssKUlwVVs7QRjMTiCG9moDkk1gfBZauY79wB6m79InxPdt0v3NanfVgylKQkAkOdqQNJxLqJ7oq9YY4ns4UgkzQw3IP1gXCewCWWkqO5PyY2jllg42ufgRU7NLnWonffrEyV/ynziHGTZIKfZiorV2HgerxJIx6lUACjwArEuSavaFFyXclTiBuFDwhX2pk+19iE1oTXmo/SJVy5gJdKh4EQywPZ1c6YglbOixcwcXCLTsDLKUotCM4aiA35nPhAU3AuTz0+QqfWLhnGRnDllEKrpdIVQhnFU3hccDrBZGx4xpynFrgzFCXdFc76acSSfEn5NGoZgt+X1jI5S9Tq9BtLnIVRt1VanvUJBHAt4CO5knSRpoDXUH0kWq4ox63hYjE6i7hJI2ZqMPlDvDpdPvJLU7ruxYVo7Od4zLbIUQ3A4tck6krVpNVAHwDbm7O7BxZ4ZoxUqYkMZks8FJYdArh5dIUYrD6UsoqY3HoRXkYJmy/Zr1J7qVk6Sw4As4A2Oyh6QG2nwWceRx4G+HwEtJdQ9p1Uw9BWGKscAjTLly0fDyDPC3Dqp3T8x47j16wBmXamVJOknUrcJYgdSS0c8SydUPWVDGciasHVMJ5CifIQBOyuYQe+hPiR8oGxfb+UQUpko5KAZ+bXaBsBnEyadZbSPyoqH577WPHlDFjceiJ8RS4scYXJ5OsCZMWtR2DgeJv40hjiMOlKe5hdYG5RTzIcxVccVKDMXfwe1dosUzOUypSUBtFiWqSAzvx5QmWDc7bYyWRQ4i7QpxElYXqMtKAXFENenD1eEOMQUTgoXdxR9+G8WoZ26QQTZ2JrXiH5RWcxwa1KDVGlxpd6XLbWhqjSETnuYVmGU4hTe0StRPEEq2FRYVI58o5wORGdI9oVlKAmxYqKkiulIqzj4w2n5kooJRp1M7kNdhUgcD4wnw09XsFoOhJSVj3QTV1M+wrSB8OdUnXyOU1fIPLGlEtBIVLJSpSTRy4oDw5w5nT8GMK0iWlc4l5iiFBIACnCEkEBIcWNxa0DzSPYlSpYdKWSebUJfYFo6ODTLwSEhJMyYVNNKSKEpZJBoeOravOCqmFOalSXYT5dPLqWk6dRpR6WatWtvWGqcpxawklLAkU1VBDkEpsLNXlDTDycMlDETKMxBqAOYO3xiQ9oFAEIqAW7wrer3NOO8Lmpf7F+pWUPNirGYHEA6pjnZysH5w1ynL5KazpiVk/lCmA+BJgKdiDMOpa0An+oNyZmtw5xqZNmaWTMSf9Q+cDKE5Rrp8CFCMXfUb5zg8AhDhDroyQo1rx1KAEV5GN9ke4lNdy7+bxAvLF3Z+hB+EH5ZlQSQuYCTsGoOZ4mA8JQhUm5B45N5E9tAuK7TKYgJAPEG36wo9qVqACSVK8yTFynSJDEqly/8AaPlCYTtMwqkpTL2tVvF28IjE4pPbGi+7fcDxfZfEGxQ3DUb+TQGjJVIWkTiEJJqdTu3ACLLPziclDq0sRcinoYQT8YqYoqUzn0HAROJ5nxKqBkop2M/2dg1fwj/UR8TAvtJciYRJANGJJfyrb6QPgcCqcvSlhRyTYfZieb2PmiypavEj4iBUYxdTm/gwt3dINmZ1pS7A04t8zCbIsb/81F6qDl/OHPZzKESpqvxK0IJT3Qp1JqamgIFt4s2DyjCGYSlWGWdJIYgEluNOMTiyY8U9qV+oObdOPkBqy2ZjEoUguFTpy2J5qZuTNDDD9mVykFMxAIKgFEN7rOp2L2hhlMjTNly0BIlplLLXF7ufusT5zm6kS5vdSWetXdQ5HhGtunVpcMobVfJRcTkOFK1EEAP/AB/WMhZ+0AAHS71vzPLlG4W8OT/kxu7H6FdSkpU5fTeloYYXFse6Ta/jz/vAeFV3RwezXFNw33wh9gpaGohLvzpQ0uCan0teE0Vookk4pSk6Vb/dn2FQeHlBMvGpVhdCtIVLU2omrpBZuNCNo2gkjUpNhcuw3am/KPPM0xuuYovRyw2gnHdwHVFwz7P/AGOGaWtOuZR0qBLbkC6S1K7nyo4nPdzHC5iTLeurVbbSw9XeOTh1hIUUqCTu1POGRSicFImbQbgczVJWFJP0I4GFuHSVFhD3C9nCW1lh6xMppdQowcuhfMDi0zpSZiQwU7h60oX5xDMw6AP4h6eDisc4XK5aJKEByAl25mtm4/fGLESUA97UWppKyB4BIf8AtEIhi/GYdSgVCYAfypHDg+xekdyM7MuUErDqSaEGlRxZ/eY+EEKy3ugIASviXo5rWtXMKpuDUXCgDW4s3I0+G8Rkm8ipnQio8omweOGg94JcMXBNKW8Y3g5CVGZqWQlUuYoGwUqWn3XVvyFajjGY2VKTLKEJezUqTxNOtIWS8KdizGg5tw47QNBWF4/Fd3SFAuwDKe/L5wZLztasMmWpSj7NYCbMzGjM/N33LxPlOTgJ1HQtRJ959IYCtQwPX4CHEnCSCUajKZRsECj7uQWrDfAf3b+gh5kitpxp4xs4vcF+UH9suyisHPCElKkrTqSx9DCeTl0zRrYFNeD0oaXpyhbXI1colViCYk11iEy03p4E/DhHTTQoaZY0gMagktu5ECSiQlto7lTSLKUKcTG5GI7w1p7p3It1aOZoDkgpMsXIUHS/EO7c4gkkONWw75PX9YkRiiRUpPUCIMJJQtBWFjSC3O+48IgK0sz1IcMzMdzHbeaJtjFK0lyUIUPEfONtLIrLbor9ITTcdpFGMTZfi9agDRzxp4vaOcaJtsseXz5clJ0kp1XoCfhDKfoRpOt9VdJSaeIibsv2bRiFg6tAFRYjxDiJu1SDhphSpaJiyHcUYbAp/LTmXeFeBGb6E+K13K7j8s1rKkrSSdq08xEeDy1SFGgVRqEbx0J541jS115RYWNQXALzSl1LbgM0QgjUlQ0yhLA0+J24wHiVomunUO8sUPUX5RXJc4pupQ3uRTlyjoYxf8ZPB6/GD8WT4FKCXJZJWQyFBzJRGRXxmquI/wBojIq7Z+f7sduj5FMw0uzEmjkWqfiN4bYVTWAAD12qd4UJnNwvEqcU294YL7D2diyZZSTRiC1+J/Qx5riT3ldTFwE0khKHJLJYXJLUEX/s9/hJKTKUZ/emLqVAe7UFkve194dig5WwHJLqeK4TDKUxYs4i4nLQuUEk/lZuBDbRYO0fZc4RQDOk+6oWPXgeUL14tIQEtV3d6M1m8IrZJO66UXccUlfWwbKMmShDgAq5wblyFTlaQnSkFlFTgjoN44lzgA7tDLIlFS9QJCNy2/BzAxuT5GSSjHgaqkps4Fx6nhV9/CNpy1awdCVUF253F6EtE+OKQ2kle92HQ6m4HbhGpKyR7xQbaSphYsXdrb/QtauyiLMTgVLDkFnorS9vBySS/wBIky+RoWPap1peoLO12a3D1hhPVdOl2rszA7Hh9tHCJIvd+YpwFncg+MdRN0RZlKkzFKKJaE0Ol0gfNvvnCbGZMaadIYMbAktysX3EPFyufC3D48m+teVIAAALp400v1D9X8YhROsrcrLptNJSATR7Nzo9vGhhhNwShLKHTrJfWCdDDYOBvvDIIIU4AINnNdwafdY2vD7s+w2O1wC3TrtDvFmu4rw4vsKMRli5obW9h3rgttXvADfgYzF9k5pSKqKQNqjnvDZWDc2cPV391zR2b6vWxhplOaHDlxKQoUYHZLVZQerm3SENDUU9eUiWAWZ6UtzcmxpalxBErBggMravBjRnAvy+zY81zQT1OUoSKNpDdXLV8/UQtlySG1DTtSz2f6+O0ScCJwaqaa+fPz4ePJ46XKapFU3PyDj1/WC50pwzFNK7X22uxptwh5kWBkLdE1RSo2JIYEgX2el+cRRxUs0mSpcsrCEFQAFQ6S73SaAh368IFy/sumYkTZhIUpmSKADaLh247GH8IoyliYUpKmDCzlxe4BoDtvFcw+YILJCgSwpA3Q2CsW5l2Q7uqW5I2MV+UljwI2MXX9uaFMtkjxJ8WZvWC8f2ck4tJUBpXp7qhSvMcIXfmNa8hFk+ZhIJSpSVMR3VkcNrf3jMVjFKJUolSjck/ExAjJvYSNSh+99olz/IXDcKVPlA82ZeH46plbLFphcqa/CDkgUhPhFOef1hgidUCCFDiZlasTLl6Sh5ZKKqZRBIIHNngfE9n1HcAijAv5HeJspW7ivhzpU7fpBOtLkE1OwZ2IO1m8YB8Bpi5GQpaqyDzp8RGQ6wsnUn3eXuv6tGRPBx5MgMktHCVm5DfSI1zeBeJcqke3molVdagnoNz4Bz4QEU26OTvqXz/D3KkgHFzmYFpb8bFTb8B4x6Dh+0YPujzP0/WKPmszQpMhFESgAB4b829SYJy+azQWXO4PZDohmPCpLcy3ZnLRjJKpbaVgOAdjsoHcbeMeZ4LKz+JCZgoh9QPKjecXTCZjpnyzs7Hoafr4QT2kygBXt0DZljpZXlfwgHeSG/ug41jnt7MW9mey+FmKXKmy9RH7yWsKIUUuxSWLFiRzrEucYAYeZoQBoFgAW5WL2PHY8YCn52nC6Z+pI0lik/nSfeSG3aoNgUh6RR8d22xWJnKImadROhGkM1dKUkB9RtWhc1goO4LzRGTiT8i8ic4BK2BNKB3LMON9z5x0jUrkXbatGo/BvWKv2fz5M5OiakiYkWtbrajw+VLDh97B2qzPUbn50hggJWtrsByU5u3uv6escJYlz3R1NHtQAtaJMuy0zCyXehLkMADTejhwC+xhmvs4uWNRJW5dtg4FCBtVvCI4JFJRpo5o7O2rq9L8W4xktZ0M4LbEtY8q+NImmlQdhpA4pBahsd7naFOLzWUFezXqBcVKS3iWo3Bja1HiTgwTGUztpTuC1bEE7VH0juZOSkAqZkkHfxoLm5+2gWbNSizkgkhKQCQP6UjbTv8w1W7XZ0FoSA+o1Lu/kTx3MQ2SovqO817VSkABEwTFGoCXYVLubUoKVr1iuze1U1SqLo7sGbxG8V1KVqYDYMPsc42iQoO7j6x3BLXoeiZHnYmhQWkhbVKT71hY3NPXZ3hvqAZxQNTdPJ7+BiiZZiVJXIFiVgEcjd22+kXeYmyixSXYh6ONmHH748iGqJPYsaEqBO5FLMzC/3xjhQAV3gQ/ulmq5Ape4Jtxjn8TQJWphUWLcjtw9OcRTZyQB+UAh3NS5apVsC3G7xIISMUtCGCyGBNDtTkKDh8Yr+Kys+2Cgo6dQLW4PQ1v8AGGc7MRq0hdSLPwc3ZjTwhdmM/WQQrkCHJDbluDQMug2HuvnuNsbhUagti/T1h3k85JAYvFUyrMaHWTqsBd/9Ww8IdZYkyqku5vz3blFd2W30Ie2Us6Uy0kJJUFXawavD3vSKvmeXTpCkiZLIQqiVjvIJ/qFH5GsWPtLiQtaSzmgHQFyYe5FORMk+zV3kkd5Kqg8aHnF7SYVli2UNXmeNpPoUHCy+V/lHZV3qbUi35t2RYa5AcD8n5h/Sd+l+sU2Sguygx3B2L7xE8coPkVCamrQ+ydDhR+HQ8K1ifG5brCdSlpOygSClWwLW+BgbKpyR3SWLkhum/VoKOaDSK6lE7XDN7z2p8IWMQRhcPMKBULIoSQxfwEZESceoAez91uKr+RjIDw4+RNHlSpNLRY+xGBfEa2qhCj56U/8AYwtnpoenyizdhEspZb/x3299MMx/jBkG5mGxKz/Eyh4/qDE0qa0AZ1NbEFrMIxE2KOfibNDCrghxInC5tFulZh3A5Ao9ebRTsowomnvAlKS9Nzwh1ngUMPMKQx0Fou6WLjFyfcq6lpukeWdtc2TNxivZsEoZIAsf4mFg54cIQyMMpVtoDxThVeN4f5ZlyinVtzjnJIGMXI4QhaCJmrvO5LuXvXi+/WPQMpxYnykK0J5En3VOAzkbk14+cIf2Qj2atLlwamgHM7PG8gyTVh5mokLlE0eigwNOChXjwgsfvuickdisvS8HPkq1lDBwdYAamxa/96bw9V23QJfeQCotdm9Hq9PDpHmGGzSfLSUypqyjdGo/+rtG054o0NDzcGnEjfwhktPIUsiLRjsyExWoIAJqA1TViXJr92jEYkKQ2iVcgrTfwAoTxf5RW8NjFLmBzoPEV1UsD1d9q2gyfPKU3oLxR1GTwvdXU0dJpvG959PqB55lRV3kzFkW9mF6U+J38vKE6OzDl1KAHACj9TeGyZilKYvdo3jEezBq6vRvhGf481xZs/0eLq0QJyEKASkhNbmo9KwIjAFavYqISUqZVaUJqBvyMF4LFFVU7UKdx4biH+XmUQozQC4YBmLm/eFRSCx5JKVSYvU4ouG6KE6Mplp74SVBNAxoL1JepvfkIYDFEJGlJBAYEkOL7FgkN41ixJnCVJeWwH8IWS7kuFOSefjCVGHlLKgoTEEl9WrUAeYIDjkXi/DLE83OXNMGVJKncmjXoabXcebON6Qsx2ORKUwUXUKAsoHko1O/wifNsrnS/wB4kFcvdaG4iigWIPUVfeN4jA4WfLUdalzGJGvukFztu7M9RD0wbVFdXmEwqqwCLlNb8ifSO5eYJUFDUXYFgGD8R/NzaIUoOo6jQW3Z7NVh4PHUvLksShJ3cqJALb1Z/hAuaCblKtwVgs1IWHCS9j8PlDnHY9YUmpIILUoGZ/jFWy7LPbT0y9Wk7kuCkAOaeDeUWnHDQE190p/5Ap+KgfCLOLFGeKba5XNkPJKM4q+ARWMK68KeJ/QGLN2fmBIBNz8Noq86RpOnd3PI8PAfGGWW4n3eg+sX9Fj2Y+SlrJ75cF/lYoEbwuz3IUzwVJAE0C9tXJXyMQ4DEuLPyicYogHQrqhVx08YsSgpKmUoTcHaPK8XjmnqQSQ1PEXfx+ECTsWrWDVh5RYP8RMjAmDEooJnvN/GL+Yr1BioonO5UTbZn++cY+WGyVGvGW5KSLfg8YlSXKlDkA//AGEZFbkTlBIjIWTQZJkahy4G7RaexmA78w7JlsfEj5D0isyZqk++Gtcc+Xx5ReOw6EmROZy5Dv8A0kt0cmJwq5EzfAiz2U08v/CD8fpESTEnaCf+/H9A/wDZUBz5pApFHNG8jSNDA6gi05FmaZcoUNS5NCP0grH9pZZQU8Q0URebCWDWwqR8OZiXMFn8GnEoVRR0lJDEFyO7UvY8KRdlmjBKLfoVlieS5JdOSpzsvWJh7uqtCBS9OkXLUqXJQZkvSFMl0lJDnahISX+MV7B5stKgp6iCc2mlB1S3CFsoocs7gsRuxFzVmhU4y6ph45wVplonJSpGhI1qSCwuH8RU+bxH2eR+7VJKi5epoQrd/nHWQzQoIWmxFvl1B+Ua7R4VUqd7WW7EBRG72frSKuPLOU9q6rn9DRz4IQgpN8P+RchakqKVy1pILV0qHgbtE05mrXr9n5QynEYrD+0SHmID0LFXLrT0imYjOZqqatI4D7ePS6OP9TG0+nU8/ng8UqYTjZ8wKQZYWyVBRodj60eHwxi0v3AtBrUm3XbxijzZj3JMRiYRUEjpB6j2Os/LbH6XXvT2krLbN7TywRpAba5I5O3zhZi+0etWl6NQs3xrC+VmQUWnDUD+ce+Ob/m6H0iw4Ps9hloCZylFR7yVJLBjYpcH16Rk5vZkNL775Ln+o5s62Lj4BOT4lEyUNNZstwWZ1ddyYhWZypvcC3P5a9KPzo3leAJ3Z5WEVqQVTZJqFgd5PJYFuop0h1gs6UUjv6hzZQ9Xii4wi26KssuWHDbDMPmy0j2U0KRV2IYvxDj9IZzMwKQAFgIIB1KATcs2rcvfqIWrzD2lFolL6p+hgmTjyLIlBrHQn4qeAUY3yDPMprlcjfKpoIUo/wCWxCybENYcT0irnJ5q6+yUrSCxHECzNWm9aRPmuaGcQlKysg2fejAACtTtvFx7N4RUuX+9ASCx0UoAxrskFrX6Wh+ODaAiqR5qcvXJLzUGUo1BKWd60Jbb0hbiMR/MS/OPacxw8nESyhaBp+lm6NFPzPsQA5kgLpZQ71BS1CzDgYasTGKaSo89QooUSoEPSt/LrFzzE+0w3tE17gXTihlEeaYT4nBOFvLOoFqgtWjEEvcW6cILyoFElaCXSQopH8qkkN5vF3SNKTi+6E6htxXozsjvOePz/SI8Mtlad7Dx38oKWgHo1IX4kaFhXgTyjUfCM9clsyvEMsDY936esPvw4VQ15xVsHJUGKyEAbqNfACpi0SM6QzS01/jV/wBU7dTFfLqceNW2Fj0uTI+EK+0OAE3CzJe6RqHIor8HEeYpw6gSQQQKuzv6R66hbqL1c15vHnZwxBWEsQk2oCwV+V6Hj0EVNYtyjNdx2ntXDyYhkgkd0EjkB92jIZLwZUSQhRrcAkeYjIol3xJLizPwaFhylT3bUzpAuHuSTxizdhpiZU9SEkgKR3kq4jdr8b8YQjEFNAW4vupyXLeNB5xFhMaZc1C0gagQQqrEvYvVtnETCVOzpK+Cwdscv0qExuR4NsfP4iE2rufCLZOzGTi5akJVpUXGhXvA8Ui5D7jhUCKbLWU6kKDKSSCIXqY1JTQ/TytbGIMbPUieCQ4KgRwZo7xWaTJ6UpUaIJAHOznm1OXnB83LlTV6Ujnq2EdYrK0ol67KT71aHmKQtyg2r6jFHJGLp8C6Rglm2r75x3PLdy4HxgmbPWQkBKgFDhtxhJNMxU0pSFKLswBJfkBDFIS40WjsjjSAUPRK3HFiKj0iw5ljZZKTMTUhgHL+9sBQnfoDCrIslOGlgzXCplXBozWcb8eEE4yfJ1oUS6gCA52JDgM3nFWKXi7109DUc/7Cg+vqL+zeNVIxE1FR3iyfGGebZPKxQ9pLDTd0igUefA8/PjC3NsUgzAuXLSkACoFVHi+55xgn94qRQgl1PTkzXvbdnjThOUcqni4dfd/EzJbXFxnzQmxuBmIJSZQSeDuR1AMDLwBZyABx26AihMWo5itZDlBIbStwAS9ili54Glt4gxiikU0iv5kagzF6AFyL1PiLxqR1Wd0n+3JSeOCZUJskjpDzvfhpBBDjXf8Ah1Bq9dUd/hUlOpRaXUOQxJ4hLX5QdJCVtQhkslFmSLDVxIrapVvDdXlvA1NdegGNe/wD5d2lXLLF/AEiGX7Qwk0qUtLLH8IYnqyh8DvC+flyXYFiDYi44AvW0amZQWJU58+LcOAvYRgQioyui7LI5RpjbDHDIAXqWrgn2j+aSAbNvDbEdnEzFSxhwpYL+0K1EoSaN4VNL0gTI/8ADszCmZOKkS02Q2kq+iedzyvF5xEwSkhEsAABgwoP1i1k8NriNFWEWu4syTIZeDBU4XNP5mYJHBA2636QZi8W60p495XQfrAqZ2o9Kn5evwgKbiv3uocdJ/0BRbxJEKb4HJDf27kjhHQmq2pCfA41JfvVBqKvDJE3gDA2cD5hJSsd5OtuVQ3AwjOAAJUFLV/ITU+JoYsykQozCWACeH0MOi7YLRWpMwg6SGKTpINw1B5hj4xJjGKY7xv7xRDsUpv/AE0L/wC4MIWmcqxp8fGNmmkZ3DdkmVzmccDFky+dWKphl6V9Ys+BDtHmdZj2ZX6m9pZ7sY+l+88V2fg5iJhUpBYktp3uBd2obAfpZMMm0R5li0BRlr9m6mKXoevA1F+Q6xfk3LTwZnJKOecfn9/qIfwh/lI/KQVDuigcCxpvWNRJMwyX7xWk8Es3J3q7fKMivSGlOwyyxdywcPcE78G3bpEeOm6KFnDkjdzsX6PSjHnGpiCSCkMACw1UrXwq0L50tW/oX+AiY4n3OcwHMM3UaaQ23I8RHXZ7FrXMEupUo0f1cnZq+ED4hA6w47DS0jEuQSdBZI5kOX4AP5wGWNQbQzC7mkz0CVhUoQEp8+PEwszHKwuhoC3Oo48ocEsXMcInJUSOHxP36x55ZJKW49L4cXHaCyZQKNBSqgbuh/IiO8DJCA6E6WLuQyj9vBCllAISaHcVbwiPM8WZaCUAKBtWj7fSLLzucdse5Xjgjjbk+xmaZqJMmZNUApBQ5QQ4KyGFDzIjy7K8J+ImpQpRqancDcx6l2dxCMThyiakOpOlaaHaopFNxvZ5OCnFLLJ/KoqoUncMw5GNT2fppXKHSXqZutzKTjJfhHP/APJmUj9xM9ow/wAuY3/FYsetIr+IzNAUy5apZBqCkGou5oY7VnS0+7T75wLiM4UsusIV1H0jdhpJvjLUv1T/AFRmzyQu4WglOcSgXuN06KW/q+2jeL7V0ZCABeta3duLwNg8Zhn/AHkgGoJKVK4jZ7fWLnkWV5dMWmZ7IL4oUTpHg8XP7eCPEX9Su7k+SkSlrnK1zFUZw+/Icnh8Jg0gs96C3xrwanXeIs+my/xq5UhKUo1hKXV3QSGqTtWLDk+QyE+0GIJmKlL0lCSQn3Eqcn3iKnhGPmyz1ErfC7FiKUEAYWWub3ESwpRYgAjZn4gBjuaX4iLvkfZqXJImzGXMYf0pt5qoKnhRoHxuaJTLKZSUSk37oAfqd/GFH7UWtIdRUm4Y08GhDSgwovcizZjmqXICn+/hCxWNJOkVJr05mEYxVSH0sd4LVmSZKHQkq1Fiq/o4eAbsLoMpmITKRzPxhHjcUpTqlpoX4Gv8XRk8eMJsz7QKJJJrblewFn84BkZqSRqNNnPDg1ohkjRCVoVSihYhwDXcBvPeLHgM4BBClFBT7wUKB+CuD8YqmJxBlrSarlmrFReprpU9C/wHWI0Z+PaTgSpKR7tnIexLWNujX3ntZ1HoUvFJI97V0rAmYTHQocj8DFGkdtwlYBSdJoSLWAdm5Q+mZmFgKBdJBsbuLjmLx0epDB5Ev2swhncDUP6km3PUEt0gUywCpLhWklLu9ucYJ4CFJSohZTpcBixpfanB4iwuEKBQFvT0j0G7clXJlNbeoUjLkqAINbkONuV4eZVIIaFmT4fU6iKCgix4YaQ8ef8AaEt2TauaNnRrbDcxpJkd0qf3WDcbPFW7f5WmYmVMJYh0v/yHzhocYwBIo9VdSA48457Vynwin/KUmvXT/wBo1cWB48KhIyp5lPPuj0ZSpeJmD3lknckOfnGQPrOyqRkV9sfItciBGLFO8tPwgz2gZyt+Dt/eExk61AO1fWGAkTJSQ4Ck7Fg/iLiEKaumHRzjVJI2Pr6ww7CgCer+n4qELVTNW7dfrEuXz1SZgWLWLcIXli5RdB45KMk2ei4+awAFCaRxIQBt6/ONSsSJstqEEODCjEZ3LlKKFL0qGzH5CMHLjk3wj0OHJFR95jrE4mWhOpYYDd6+G5MU3O8+XMJSjuI4fmPU/KBc37QIUsAFSmPBh1rWOQlJWkl9NzR7cdo2vZulxwxyy5FbX7GbrtTKTUIPj0GnZLGGXM0my7dR+kXDtXgva4ULpqQXB5GhFPDyimyMalgzBQLvQByHq1ABp47gxb8jzEYiUuW4cpZ7gH9DHZcj8XxY8FfHzBwZRzlJIcqABdiASKcbMahusDYrKinUUqSoJvcHoAb/AF84eZrg5ss6VpCTcs7K21AAl+PF3hf7M8U6lGzVAdqgj7oOl5azOubK3hREc2QtN0keEMsgxBCyxbukvwIFDB6cAVKYpfcklhQkVTv4HaF+JmJlJKUVUr31C3MJ5PvF3FqZTi5zVJfdCXBLhEOY4WXVlLmTVF1KcaQeDB3Pi3yHCZ6QWmKBNCNSnYcekFYOQQUqIIANOfNyLQ0M1RJFK3SEDhcah0233jFsslbUmdcurq5PrBWA7SzZVBUG6Tbw4Q4WxSlOkksSXs9BYOxBLc4inYZRHeSljYsSyrkEtdtm+EQdYbK7Q/mAKSdj4eYgrFZ77XDqUaFKgzNchXDkC/hCebJYkOKW7pS3hszHr6xAvENLUk8jdw70rvRRjiSOYhSpYW3de/P73gWXMiczKhJJ01DbP0jlGFrEWMlt4osWUtMQZZNRVPWtLxDluCQueEzEgu6Te9xboYGwEwpmJ08RDKXhz+I7pqVgg8Kuf+NPGBumdVoczsiw6Qwlop/KCfX6xXs/SJA1y6ANTY2DNsYv2H9mEFw6gHKT7zcRx4wj7T9mvxEn/wCOX1MQC4F+J5PDVXmA4tdiudmccmevTpUqYahLCgG5JLNFx/ZqwKpAS4HvCvh8oI7J9lUYKUbrmq99eksW/Kl/yj1v0fSMH+ITqQ4UPyKDHx586jpFqOqljhUaKzwRnK5CSRh26CCEhzcJ4A/rDvKsm1HUsMlJoDuRuRwH3zcz8GlXvAGKODifizV/fUt6h7oeHF0VReXGchaHukikVHtpmExKZeHX76QDMINCWp6V8eUeoyML7NQAA0nzHLpHhvafHCdjZ6ybzFAOHDAsN+AEaP8AUObbKUMCgvgDgnaNxEkL2VLb+mMjg7F6SrWlwCAoUO9bE7PFhny3OpOgJSztVD8G+9rxXs1xZWaADpR+JJ4xJgcYuXdlAhi7mnD1+3inJWMiH5hl6aEp0kh3Tz24E8T0hd+CW7AhRO1j605eEMfaJPulNTR6Aedr+l45mqUkP3Ui5LUNePlTpC1KSCaQPluerkK0kEo3H5kniBw5RYpePkTQF6kOaOSARyraKnMxQIHdBYN3gS/Do1PsxxkmDSqbpXYVA4/pA5MafvPgbiyte71De06kziBKSVaLqSKdHAr5wqyxcxLuFaRSop05x6F+DTpYMKWgWXhEBJSWaCwanwpJoZkwb+WVdOIQNik8Qfg8H5ZmyZUwK1KpcMAD1I35wLmGWgLaWoHkb+cAnCrH5TTlHoccNHnV8fQzpPLjZYF5+lSAlSlKIfvEV72wvAxzlKG0BRIqCSb8XeFCZKjZKjc0HC8blSSpWm3Enlfx5RYUNLhXVV8RTlkm7ZPiM1mKo7DgIJwmDFlhyztwF77EgRvC5eEqDlxWocEEcDt1g04cVYhTOWBufytUed+RjL1usjkWzH0H48bXLI5yQrUGJY0IVzqydza3lE61qIHdqWDDoBuaW3HCFs/F9/gwtsC5o1tr9I0jMC/d7y7AmyRuevwihDGmrbDcq6Bq0qTVQSBcBwb7ANEpSVMpQAJBZgE0oEuwu1OPmYXSpS1K1trrVSiwJ+nKD1Zev/MXM1Hl7o6N9IfHHHyAcmDqRpulXUMoffKAswxaSmlwfCnKLDluFMxTEpSC/vFgWBNNhaFefIQSwagsBygMriotDMcZN3Qmwc4E96ouYYSlAFtVvWEkuZpLQfl7qV7j8ztFCTpWWscXJ7UWDByAah/Aw+/ZhlqRrBBKXbcAks7Giizt08F+VzPZ2SH4mw8N/GHMiaVHUokk1JMUM2piova+TX02hnu3TVL6jJUxP7vUCSl9JuenHmxd42cTMc6DM6FjEKhrDWNCDwIixZUEquz79YbpciyxpvlCNdB4JXFcMBkY6fQaCfKGmAkz1rCg0tiCSauHqnxFIcSZCYnSwi4saszHlbVEw5xzNmsOcJ867TycMl5qwngLqPRIqY807Sf4gTcQ6JTykGj/AJyOo90ch5w9RsSPe3Pb8JBkYdTrYpVMFkvcJ4q57dbeYJlOoBiXLBtydhziRSKMY6w01SS6SQpJcEUIbgYeo+QLZa8P/h9N0jWuXLVulakhQ81VDb9eEag3Bf4jYtKACqUtrFcsEtwdJSPR6xuBay3x/BKcTzjH4X94tBd9RHOh63g7CZYtCAosvUHCVBTNQOWUPsRrMJH75bBu8aWasOsuCVB1BhpABJJcuAXCQ7OST4QufRMiAim4ckkpQARtqNPA19Ygm4NZYmYnonvfRos0uUoq2JY2S5O5ttU+B225xHvk2H5k0qQGJYEMzAP1he5hUhEMrLByRxOl9xwLOx+ESSstRqBZWsGl9X0PlvDiZhwmYpCwR3uLkB30A2JYiNJkKdwAAFFILMqlGIDtSjesQ5N9SUiL8RMGkFSWO/3e4+6QEsKUPfJJNaEBN7jfy+EMFrLhRDKIavkLmlxysI7RiVLKlLZ6K1JIBDFu7RySWdtgYBJBucn1YLhJWlVUk0oHFSQRTxPxtEhkhIJqDpJBL+CWFz3qHhWDfxGzl0qALsKkEWF923cmkDplpIIQVFYAcmoAJYJG6izA+LbwQJBhpLqBNE7sQFM4cJKzU1F6R0vAFJHdSHfSdSSdJNCdnv3vpHf4h0PTUCWJaqlEXCgSaCieTx1MS4XVzqALDuk2SzAC3C/jHWcRGYKUBq60nkFDqSz1HxtDiMYCbsmx00DWt0f9YGnFSQ7EVIJFHsz8L84OyPIUTEqnTp/spCDpKgnVMWsiiJaXqpuNB5xKRAjxk4a7Frc/XhW8PMB2YxCpRmDDr9mz69JIbk1T4cIu3YrIMFOmzQrCzEmSUsZ5dSi6nKpYAQCCBSraoIMoYnMcQheuZLQUy5KFTFplAsdS2SRQFBAA48osQdIU+WUFNnJJA4OB4D+8FYacHZ72f6wV2j7Ez8PPWqQoJQouEAlYAPEnvAvxHjFfVNUn/MQUn+JIp4ix9IsqdgUM8TgCATQi7NY/R6xVsdihqa8WvAZgFBlEHmLEfI8ogyfAyDNWFy0qUnvAmoYUtbcGu8UdXH3lPsX9LN7HBdRLl2TamUauKfrD7L8uAtYdPpEkxTlRZncsPhE+GUGPGlPT5xg5crk2eo02njjS45C5EoQZKDQvlLrBiVRTki8GJmtB+AmkKvXhClC3imZvi56Z83vKS5bukig91vBo0PZ0N2R/Ax/a8qxJep7WnOUIRrWtKUgOVEgBupik9of8VCXRhBy9qof+iT8T5R5viMZMmUXMWqgDEsKWoKE+Ed4S7ekb0YHmHIKxk9agqatRUompUSSfGIZeIChwIghSQUlJsfj0hbNwqkHlxh22gLGUhL0MaIZXp9/CIcFitNzSDlrQQC4bj4Qa5BO5agwp6RqIRLO1RyjIk4lnj92k7lSnO5om5ibJVkbmjeqmPpGRkVJ/gQyH4g1JaaWp3yPB0U9Y2g6p/e72oh3q9Rd7xuMish3YjkrPfqbfJP0HlC3HTlDSAS1aPSgS1OT+sZGR3c4MwA1JQ9a714wXg5QM6UCAQVkGnL9IyMiX1BfQXi/UKJ5ml4hw05QWWURRO/NEZGRyJNS6omncMx3ureIkTlMsOWAUWej6VVbjGRkEQMMz/wDqJ/rSPD2Tt5w37LywZ+XpIBTrnq0tTULFrOGFeQjIyOXUiXQ9FnLKZ69JIcAlqOSzk86DyiL/AMiDuUAk+AvGRkWo9BTFOMV++POvjAecyUmWXAPURkZFSP5nzLz/AC/kUwyE17qbHYcIW9nz35nQfGMjIsa38pivZ358fiNlXiIH95/pV8RGRkeZPahknaCUGMjIWxgThDWEPa//ADkc0n0I+sZGRa9n/wCQvn9DN9p/48vl9SvYsU8Y1L90+EZGR6bueP7Bko0T4R1MPdHWMjINEAM+5gnLPeI2a0ZGQK/Ed2IjMIsSOkbjIyOJ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0" descr="data:image/jpeg;base64,/9j/4AAQSkZJRgABAQAAAQABAAD/2wCEAAkGBhQSERUUExQUFRUWGBwYGBcYGB0cFxwYGhgYHB0aFxcaHCYfGxokGRgcHy8gJCcpLCwsGB4xNTAqNSYrLCkBCQoKDgwOGg8PGi0kHyQvLCwsLCwsLCwsLCwsLCwsLCksLCwsLCwsLCwsLCwsLCwsLCwsLCwsLCwsLCwsLCwsLP/AABEIAMIBBAMBIgACEQEDEQH/xAAbAAACAgMBAAAAAAAAAAAAAAAEBQMGAAECB//EAEEQAAECBAQDBQYDBgYCAwEAAAECEQADITEEBRJBUWFxBiKBkaETMrHB0fAUQuEVI1JicvEHM4KSosJDsiQ0Yxb/xAAaAQACAwEBAAAAAAAAAAAAAAACAwEEBQAG/8QAMxEAAgIBAwIDBgUDBQAAAAAAAAECEQMEEiExQRNRYQUicYGx8DIzkaHBFCM0FUJS0eH/2gAMAwEAAhEDEQA/AKllvaFSVAKCTSnmaDg+3Mc6WbBZvKWQyzqq4ShnZ66zxAJrwNmMVCVhgpLFgASqjPVnGxanTzhr+CcBesguXagehCnAsoipHuqZXGM6SdchQy0+pYsbIBqyh1UDEMgJ/wDxTzU6j5VgLAYRawwQogDvVIYU73IVD7Jd/dIIYTMnm4cgqRe2vSW8zAra1SZdx5JN8na5SVhgVTD/ACoAEK8ykFATqRMIC6AqKRUb24Q+SpZHfxEtA4JZ/lAWZypCksn2sxX8pZ/T5R2N06+/4Gz5RvDSyUhxJlht1BSrRHi5SfyrKi+yKcDvAuHARUyirkrUW8aAw5w+JxK0tKkoQC1SG32f6GHSuPK/hf8AYr4iJS3DKC1EUZyByp+sEKwpIAEj2YO5f79N4Z4zKyKzp7K8x4BwfSEs2UkK99ak7sNPxJhLnvfD+v8A4NUOBVnGBMtJAJYnZ24XZrhoUYNKiSFqLNYuRcP0pvFoxkvDrQUIQsKahd7EE+gMJUYTTMosMHuBv1ixjbcef3KeSKUgXC4d1m5HLl/Yw1xeXCWJZf3wBYOlTqoe96MOF4HXNWmWQaJLkE+6AVPUcQ2wNo2qSFFKVze7Sta124Gr+cFYvbZCuUE3WA4Yv4X4G0McnJYyJZSUjUpWwIAD1PC0LsTlzpWQO4k0JUNqgA+BhrlUqVLHtvaEawrQkKYsVlL6xSjVEc5ccEODj+ILThJJWpZ1aG9mZYURcJcNQklVWsdJctAeMx6aJklaUpqElwzcWJH94GnYgqKyElRUVKUqh7yixIDOAXsPODMv7KTpwcgpSB76lMP9p/SAdR5k+BLSk6Fwwa5gDe8CQEsQSzEsUgu27mkZiVzEzCFVcAEgFuZA4ufWHquzPshSYlNL2cHmLxHg5aEnvlSmNgKdbvHeImrXPyBku1AuHxihKITOU+oNcqYHZ6AGnhEma5qqagI0h9QfSS9K90NBOImYVKnCXUdqgbVfa3qYAM860iWA7kgAObW4tAxk6un8yFig8seF1vgFOIIuJo8/pEssKUlwVVs7QRjMTiCG9moDkk1gfBZauY79wB6m79InxPdt0v3NanfVgylKQkAkOdqQNJxLqJ7oq9YY4ns4UgkzQw3IP1gXCewCWWkqO5PyY2jllg42ufgRU7NLnWonffrEyV/ynziHGTZIKfZiorV2HgerxJIx6lUACjwArEuSavaFFyXclTiBuFDwhX2pk+19iE1oTXmo/SJVy5gJdKh4EQywPZ1c6YglbOixcwcXCLTsDLKUotCM4aiA35nPhAU3AuTz0+QqfWLhnGRnDllEKrpdIVQhnFU3hccDrBZGx4xpynFrgzFCXdFc76acSSfEn5NGoZgt+X1jI5S9Tq9BtLnIVRt1VanvUJBHAt4CO5knSRpoDXUH0kWq4ox63hYjE6i7hJI2ZqMPlDvDpdPvJLU7ruxYVo7Od4zLbIUQ3A4tck6krVpNVAHwDbm7O7BxZ4ZoxUqYkMZks8FJYdArh5dIUYrD6UsoqY3HoRXkYJmy/Zr1J7qVk6Sw4As4A2Oyh6QG2nwWceRx4G+HwEtJdQ9p1Uw9BWGKscAjTLly0fDyDPC3Dqp3T8x47j16wBmXamVJOknUrcJYgdSS0c8SydUPWVDGciasHVMJ5CifIQBOyuYQe+hPiR8oGxfb+UQUpko5KAZ+bXaBsBnEyadZbSPyoqH577WPHlDFjceiJ8RS4scYXJ5OsCZMWtR2DgeJv40hjiMOlKe5hdYG5RTzIcxVccVKDMXfwe1dosUzOUypSUBtFiWqSAzvx5QmWDc7bYyWRQ4i7QpxElYXqMtKAXFENenD1eEOMQUTgoXdxR9+G8WoZ26QQTZ2JrXiH5RWcxwa1KDVGlxpd6XLbWhqjSETnuYVmGU4hTe0StRPEEq2FRYVI58o5wORGdI9oVlKAmxYqKkiulIqzj4w2n5kooJRp1M7kNdhUgcD4wnw09XsFoOhJSVj3QTV1M+wrSB8OdUnXyOU1fIPLGlEtBIVLJSpSTRy4oDw5w5nT8GMK0iWlc4l5iiFBIACnCEkEBIcWNxa0DzSPYlSpYdKWSebUJfYFo6ODTLwSEhJMyYVNNKSKEpZJBoeOravOCqmFOalSXYT5dPLqWk6dRpR6WatWtvWGqcpxawklLAkU1VBDkEpsLNXlDTDycMlDETKMxBqAOYO3xiQ9oFAEIqAW7wrer3NOO8Lmpf7F+pWUPNirGYHEA6pjnZysH5w1ynL5KazpiVk/lCmA+BJgKdiDMOpa0An+oNyZmtw5xqZNmaWTMSf9Q+cDKE5Rrp8CFCMXfUb5zg8AhDhDroyQo1rx1KAEV5GN9ke4lNdy7+bxAvLF3Z+hB+EH5ZlQSQuYCTsGoOZ4mA8JQhUm5B45N5E9tAuK7TKYgJAPEG36wo9qVqACSVK8yTFynSJDEqly/8AaPlCYTtMwqkpTL2tVvF28IjE4pPbGi+7fcDxfZfEGxQ3DUb+TQGjJVIWkTiEJJqdTu3ACLLPziclDq0sRcinoYQT8YqYoqUzn0HAROJ5nxKqBkop2M/2dg1fwj/UR8TAvtJciYRJANGJJfyrb6QPgcCqcvSlhRyTYfZieb2PmiypavEj4iBUYxdTm/gwt3dINmZ1pS7A04t8zCbIsb/81F6qDl/OHPZzKESpqvxK0IJT3Qp1JqamgIFt4s2DyjCGYSlWGWdJIYgEluNOMTiyY8U9qV+oObdOPkBqy2ZjEoUguFTpy2J5qZuTNDDD9mVykFMxAIKgFEN7rOp2L2hhlMjTNly0BIlplLLXF7ufusT5zm6kS5vdSWetXdQ5HhGtunVpcMobVfJRcTkOFK1EEAP/AB/WMhZ+0AAHS71vzPLlG4W8OT/kxu7H6FdSkpU5fTeloYYXFse6Ta/jz/vAeFV3RwezXFNw33wh9gpaGohLvzpQ0uCan0teE0Vookk4pSk6Vb/dn2FQeHlBMvGpVhdCtIVLU2omrpBZuNCNo2gkjUpNhcuw3am/KPPM0xuuYovRyw2gnHdwHVFwz7P/AGOGaWtOuZR0qBLbkC6S1K7nyo4nPdzHC5iTLeurVbbSw9XeOTh1hIUUqCTu1POGRSicFImbQbgczVJWFJP0I4GFuHSVFhD3C9nCW1lh6xMppdQowcuhfMDi0zpSZiQwU7h60oX5xDMw6AP4h6eDisc4XK5aJKEByAl25mtm4/fGLESUA97UWppKyB4BIf8AtEIhi/GYdSgVCYAfypHDg+xekdyM7MuUErDqSaEGlRxZ/eY+EEKy3ugIASviXo5rWtXMKpuDUXCgDW4s3I0+G8Rkm8ipnQio8omweOGg94JcMXBNKW8Y3g5CVGZqWQlUuYoGwUqWn3XVvyFajjGY2VKTLKEJezUqTxNOtIWS8KdizGg5tw47QNBWF4/Fd3SFAuwDKe/L5wZLztasMmWpSj7NYCbMzGjM/N33LxPlOTgJ1HQtRJ959IYCtQwPX4CHEnCSCUajKZRsECj7uQWrDfAf3b+gh5kitpxp4xs4vcF+UH9suyisHPCElKkrTqSx9DCeTl0zRrYFNeD0oaXpyhbXI1colViCYk11iEy03p4E/DhHTTQoaZY0gMagktu5ECSiQlto7lTSLKUKcTG5GI7w1p7p3It1aOZoDkgpMsXIUHS/EO7c4gkkONWw75PX9YkRiiRUpPUCIMJJQtBWFjSC3O+48IgK0sz1IcMzMdzHbeaJtjFK0lyUIUPEfONtLIrLbor9ITTcdpFGMTZfi9agDRzxp4vaOcaJtsseXz5clJ0kp1XoCfhDKfoRpOt9VdJSaeIibsv2bRiFg6tAFRYjxDiJu1SDhphSpaJiyHcUYbAp/LTmXeFeBGb6E+K13K7j8s1rKkrSSdq08xEeDy1SFGgVRqEbx0J541jS115RYWNQXALzSl1LbgM0QgjUlQ0yhLA0+J24wHiVomunUO8sUPUX5RXJc4pupQ3uRTlyjoYxf8ZPB6/GD8WT4FKCXJZJWQyFBzJRGRXxmquI/wBojIq7Z+f7sduj5FMw0uzEmjkWqfiN4bYVTWAAD12qd4UJnNwvEqcU294YL7D2diyZZSTRiC1+J/Qx5riT3ldTFwE0khKHJLJYXJLUEX/s9/hJKTKUZ/emLqVAe7UFkve194dig5WwHJLqeK4TDKUxYs4i4nLQuUEk/lZuBDbRYO0fZc4RQDOk+6oWPXgeUL14tIQEtV3d6M1m8IrZJO66UXccUlfWwbKMmShDgAq5wblyFTlaQnSkFlFTgjoN44lzgA7tDLIlFS9QJCNy2/BzAxuT5GSSjHgaqkps4Fx6nhV9/CNpy1awdCVUF253F6EtE+OKQ2kle92HQ6m4HbhGpKyR7xQbaSphYsXdrb/QtauyiLMTgVLDkFnorS9vBySS/wBIky+RoWPap1peoLO12a3D1hhPVdOl2rszA7Hh9tHCJIvd+YpwFncg+MdRN0RZlKkzFKKJaE0Ol0gfNvvnCbGZMaadIYMbAktysX3EPFyufC3D48m+teVIAAALp400v1D9X8YhROsrcrLptNJSATR7Nzo9vGhhhNwShLKHTrJfWCdDDYOBvvDIIIU4AINnNdwafdY2vD7s+w2O1wC3TrtDvFmu4rw4vsKMRli5obW9h3rgttXvADfgYzF9k5pSKqKQNqjnvDZWDc2cPV391zR2b6vWxhplOaHDlxKQoUYHZLVZQerm3SENDUU9eUiWAWZ6UtzcmxpalxBErBggMravBjRnAvy+zY81zQT1OUoSKNpDdXLV8/UQtlySG1DTtSz2f6+O0ScCJwaqaa+fPz4ePJ46XKapFU3PyDj1/WC50pwzFNK7X22uxptwh5kWBkLdE1RSo2JIYEgX2el+cRRxUs0mSpcsrCEFQAFQ6S73SaAh368IFy/sumYkTZhIUpmSKADaLh247GH8IoyliYUpKmDCzlxe4BoDtvFcw+YILJCgSwpA3Q2CsW5l2Q7uqW5I2MV+UljwI2MXX9uaFMtkjxJ8WZvWC8f2ck4tJUBpXp7qhSvMcIXfmNa8hFk+ZhIJSpSVMR3VkcNrf3jMVjFKJUolSjck/ExAjJvYSNSh+99olz/IXDcKVPlA82ZeH46plbLFphcqa/CDkgUhPhFOef1hgidUCCFDiZlasTLl6Sh5ZKKqZRBIIHNngfE9n1HcAijAv5HeJspW7ivhzpU7fpBOtLkE1OwZ2IO1m8YB8Bpi5GQpaqyDzp8RGQ6wsnUn3eXuv6tGRPBx5MgMktHCVm5DfSI1zeBeJcqke3molVdagnoNz4Bz4QEU26OTvqXz/D3KkgHFzmYFpb8bFTb8B4x6Dh+0YPujzP0/WKPmszQpMhFESgAB4b829SYJy+azQWXO4PZDohmPCpLcy3ZnLRjJKpbaVgOAdjsoHcbeMeZ4LKz+JCZgoh9QPKjecXTCZjpnyzs7Hoafr4QT2kygBXt0DZljpZXlfwgHeSG/ug41jnt7MW9mey+FmKXKmy9RH7yWsKIUUuxSWLFiRzrEucYAYeZoQBoFgAW5WL2PHY8YCn52nC6Z+pI0lik/nSfeSG3aoNgUh6RR8d22xWJnKImadROhGkM1dKUkB9RtWhc1goO4LzRGTiT8i8ic4BK2BNKB3LMON9z5x0jUrkXbatGo/BvWKv2fz5M5OiakiYkWtbrajw+VLDh97B2qzPUbn50hggJWtrsByU5u3uv6escJYlz3R1NHtQAtaJMuy0zCyXehLkMADTejhwC+xhmvs4uWNRJW5dtg4FCBtVvCI4JFJRpo5o7O2rq9L8W4xktZ0M4LbEtY8q+NImmlQdhpA4pBahsd7naFOLzWUFezXqBcVKS3iWo3Bja1HiTgwTGUztpTuC1bEE7VH0juZOSkAqZkkHfxoLm5+2gWbNSizkgkhKQCQP6UjbTv8w1W7XZ0FoSA+o1Lu/kTx3MQ2SovqO817VSkABEwTFGoCXYVLubUoKVr1iuze1U1SqLo7sGbxG8V1KVqYDYMPsc42iQoO7j6x3BLXoeiZHnYmhQWkhbVKT71hY3NPXZ3hvqAZxQNTdPJ7+BiiZZiVJXIFiVgEcjd22+kXeYmyixSXYh6ONmHH748iGqJPYsaEqBO5FLMzC/3xjhQAV3gQ/ulmq5Ape4Jtxjn8TQJWphUWLcjtw9OcRTZyQB+UAh3NS5apVsC3G7xIISMUtCGCyGBNDtTkKDh8Yr+Kys+2Cgo6dQLW4PQ1v8AGGc7MRq0hdSLPwc3ZjTwhdmM/WQQrkCHJDbluDQMug2HuvnuNsbhUagti/T1h3k85JAYvFUyrMaHWTqsBd/9Ww8IdZYkyqku5vz3blFd2W30Ie2Us6Uy0kJJUFXawavD3vSKvmeXTpCkiZLIQqiVjvIJ/qFH5GsWPtLiQtaSzmgHQFyYe5FORMk+zV3kkd5Kqg8aHnF7SYVli2UNXmeNpPoUHCy+V/lHZV3qbUi35t2RYa5AcD8n5h/Sd+l+sU2Sguygx3B2L7xE8coPkVCamrQ+ydDhR+HQ8K1ifG5brCdSlpOygSClWwLW+BgbKpyR3SWLkhum/VoKOaDSK6lE7XDN7z2p8IWMQRhcPMKBULIoSQxfwEZESceoAez91uKr+RjIDw4+RNHlSpNLRY+xGBfEa2qhCj56U/8AYwtnpoenyizdhEspZb/x3299MMx/jBkG5mGxKz/Eyh4/qDE0qa0AZ1NbEFrMIxE2KOfibNDCrghxInC5tFulZh3A5Ao9ebRTsowomnvAlKS9Nzwh1ngUMPMKQx0Fou6WLjFyfcq6lpukeWdtc2TNxivZsEoZIAsf4mFg54cIQyMMpVtoDxThVeN4f5ZlyinVtzjnJIGMXI4QhaCJmrvO5LuXvXi+/WPQMpxYnykK0J5En3VOAzkbk14+cIf2Qj2atLlwamgHM7PG8gyTVh5mokLlE0eigwNOChXjwgsfvuickdisvS8HPkq1lDBwdYAamxa/96bw9V23QJfeQCotdm9Hq9PDpHmGGzSfLSUypqyjdGo/+rtG054o0NDzcGnEjfwhktPIUsiLRjsyExWoIAJqA1TViXJr92jEYkKQ2iVcgrTfwAoTxf5RW8NjFLmBzoPEV1UsD1d9q2gyfPKU3oLxR1GTwvdXU0dJpvG959PqB55lRV3kzFkW9mF6U+J38vKE6OzDl1KAHACj9TeGyZilKYvdo3jEezBq6vRvhGf481xZs/0eLq0QJyEKASkhNbmo9KwIjAFavYqISUqZVaUJqBvyMF4LFFVU7UKdx4biH+XmUQozQC4YBmLm/eFRSCx5JKVSYvU4ouG6KE6Mplp74SVBNAxoL1JepvfkIYDFEJGlJBAYEkOL7FgkN41ixJnCVJeWwH8IWS7kuFOSefjCVGHlLKgoTEEl9WrUAeYIDjkXi/DLE83OXNMGVJKncmjXoabXcebON6Qsx2ORKUwUXUKAsoHko1O/wifNsrnS/wB4kFcvdaG4iigWIPUVfeN4jA4WfLUdalzGJGvukFztu7M9RD0wbVFdXmEwqqwCLlNb8ifSO5eYJUFDUXYFgGD8R/NzaIUoOo6jQW3Z7NVh4PHUvLksShJ3cqJALb1Z/hAuaCblKtwVgs1IWHCS9j8PlDnHY9YUmpIILUoGZ/jFWy7LPbT0y9Wk7kuCkAOaeDeUWnHDQE190p/5Ap+KgfCLOLFGeKba5XNkPJKM4q+ARWMK68KeJ/QGLN2fmBIBNz8Noq86RpOnd3PI8PAfGGWW4n3eg+sX9Fj2Y+SlrJ75cF/lYoEbwuz3IUzwVJAE0C9tXJXyMQ4DEuLPyicYogHQrqhVx08YsSgpKmUoTcHaPK8XjmnqQSQ1PEXfx+ECTsWrWDVh5RYP8RMjAmDEooJnvN/GL+Yr1BioonO5UTbZn++cY+WGyVGvGW5KSLfg8YlSXKlDkA//AGEZFbkTlBIjIWTQZJkahy4G7RaexmA78w7JlsfEj5D0isyZqk++Gtcc+Xx5ReOw6EmROZy5Dv8A0kt0cmJwq5EzfAiz2U08v/CD8fpESTEnaCf+/H9A/wDZUBz5pApFHNG8jSNDA6gi05FmaZcoUNS5NCP0grH9pZZQU8Q0URebCWDWwqR8OZiXMFn8GnEoVRR0lJDEFyO7UvY8KRdlmjBKLfoVlieS5JdOSpzsvWJh7uqtCBS9OkXLUqXJQZkvSFMl0lJDnahISX+MV7B5stKgp6iCc2mlB1S3CFsoocs7gsRuxFzVmhU4y6ph45wVplonJSpGhI1qSCwuH8RU+bxH2eR+7VJKi5epoQrd/nHWQzQoIWmxFvl1B+Ua7R4VUqd7WW7EBRG72frSKuPLOU9q6rn9DRz4IQgpN8P+RchakqKVy1pILV0qHgbtE05mrXr9n5QynEYrD+0SHmID0LFXLrT0imYjOZqqatI4D7ePS6OP9TG0+nU8/ng8UqYTjZ8wKQZYWyVBRodj60eHwxi0v3AtBrUm3XbxijzZj3JMRiYRUEjpB6j2Os/LbH6XXvT2krLbN7TywRpAba5I5O3zhZi+0etWl6NQs3xrC+VmQUWnDUD+ce+Ob/m6H0iw4Ps9hloCZylFR7yVJLBjYpcH16Rk5vZkNL775Ln+o5s62Lj4BOT4lEyUNNZstwWZ1ddyYhWZypvcC3P5a9KPzo3leAJ3Z5WEVqQVTZJqFgd5PJYFuop0h1gs6UUjv6hzZQ9Xii4wi26KssuWHDbDMPmy0j2U0KRV2IYvxDj9IZzMwKQAFgIIB1KATcs2rcvfqIWrzD2lFolL6p+hgmTjyLIlBrHQn4qeAUY3yDPMprlcjfKpoIUo/wCWxCybENYcT0irnJ5q6+yUrSCxHECzNWm9aRPmuaGcQlKysg2fejAACtTtvFx7N4RUuX+9ASCx0UoAxrskFrX6Wh+ODaAiqR5qcvXJLzUGUo1BKWd60Jbb0hbiMR/MS/OPacxw8nESyhaBp+lm6NFPzPsQA5kgLpZQ71BS1CzDgYasTGKaSo89QooUSoEPSt/LrFzzE+0w3tE17gXTihlEeaYT4nBOFvLOoFqgtWjEEvcW6cILyoFElaCXSQopH8qkkN5vF3SNKTi+6E6htxXozsjvOePz/SI8Mtlad7Dx38oKWgHo1IX4kaFhXgTyjUfCM9clsyvEMsDY936esPvw4VQ15xVsHJUGKyEAbqNfACpi0SM6QzS01/jV/wBU7dTFfLqceNW2Fj0uTI+EK+0OAE3CzJe6RqHIor8HEeYpw6gSQQQKuzv6R66hbqL1c15vHnZwxBWEsQk2oCwV+V6Hj0EVNYtyjNdx2ntXDyYhkgkd0EjkB92jIZLwZUSQhRrcAkeYjIol3xJLizPwaFhylT3bUzpAuHuSTxizdhpiZU9SEkgKR3kq4jdr8b8YQjEFNAW4vupyXLeNB5xFhMaZc1C0gagQQqrEvYvVtnETCVOzpK+Cwdscv0qExuR4NsfP4iE2rufCLZOzGTi5akJVpUXGhXvA8Ui5D7jhUCKbLWU6kKDKSSCIXqY1JTQ/TytbGIMbPUieCQ4KgRwZo7xWaTJ6UpUaIJAHOznm1OXnB83LlTV6Ujnq2EdYrK0ol67KT71aHmKQtyg2r6jFHJGLp8C6Rglm2r75x3PLdy4HxgmbPWQkBKgFDhtxhJNMxU0pSFKLswBJfkBDFIS40WjsjjSAUPRK3HFiKj0iw5ljZZKTMTUhgHL+9sBQnfoDCrIslOGlgzXCplXBozWcb8eEE4yfJ1oUS6gCA52JDgM3nFWKXi7109DUc/7Cg+vqL+zeNVIxE1FR3iyfGGebZPKxQ9pLDTd0igUefA8/PjC3NsUgzAuXLSkACoFVHi+55xgn94qRQgl1PTkzXvbdnjThOUcqni4dfd/EzJbXFxnzQmxuBmIJSZQSeDuR1AMDLwBZyABx26AihMWo5itZDlBIbStwAS9ili54Glt4gxiikU0iv5kagzF6AFyL1PiLxqR1Wd0n+3JSeOCZUJskjpDzvfhpBBDjXf8Ah1Bq9dUd/hUlOpRaXUOQxJ4hLX5QdJCVtQhkslFmSLDVxIrapVvDdXlvA1NdegGNe/wD5d2lXLLF/AEiGX7Qwk0qUtLLH8IYnqyh8DvC+flyXYFiDYi44AvW0amZQWJU58+LcOAvYRgQioyui7LI5RpjbDHDIAXqWrgn2j+aSAbNvDbEdnEzFSxhwpYL+0K1EoSaN4VNL0gTI/8ADszCmZOKkS02Q2kq+iedzyvF5xEwSkhEsAABgwoP1i1k8NriNFWEWu4syTIZeDBU4XNP5mYJHBA2636QZi8W60p495XQfrAqZ2o9Kn5evwgKbiv3uocdJ/0BRbxJEKb4HJDf27kjhHQmq2pCfA41JfvVBqKvDJE3gDA2cD5hJSsd5OtuVQ3AwjOAAJUFLV/ITU+JoYsykQozCWACeH0MOi7YLRWpMwg6SGKTpINw1B5hj4xJjGKY7xv7xRDsUpv/AE0L/wC4MIWmcqxp8fGNmmkZ3DdkmVzmccDFky+dWKphl6V9Ys+BDtHmdZj2ZX6m9pZ7sY+l+88V2fg5iJhUpBYktp3uBd2obAfpZMMm0R5li0BRlr9m6mKXoevA1F+Q6xfk3LTwZnJKOecfn9/qIfwh/lI/KQVDuigcCxpvWNRJMwyX7xWk8Es3J3q7fKMivSGlOwyyxdywcPcE78G3bpEeOm6KFnDkjdzsX6PSjHnGpiCSCkMACw1UrXwq0L50tW/oX+AiY4n3OcwHMM3UaaQ23I8RHXZ7FrXMEupUo0f1cnZq+ED4hA6w47DS0jEuQSdBZI5kOX4AP5wGWNQbQzC7mkz0CVhUoQEp8+PEwszHKwuhoC3Oo48ocEsXMcInJUSOHxP36x55ZJKW49L4cXHaCyZQKNBSqgbuh/IiO8DJCA6E6WLuQyj9vBCllAISaHcVbwiPM8WZaCUAKBtWj7fSLLzucdse5Xjgjjbk+xmaZqJMmZNUApBQ5QQ4KyGFDzIjy7K8J+ImpQpRqancDcx6l2dxCMThyiakOpOlaaHaopFNxvZ5OCnFLLJ/KoqoUncMw5GNT2fppXKHSXqZutzKTjJfhHP/APJmUj9xM9ow/wAuY3/FYsetIr+IzNAUy5apZBqCkGou5oY7VnS0+7T75wLiM4UsusIV1H0jdhpJvjLUv1T/AFRmzyQu4WglOcSgXuN06KW/q+2jeL7V0ZCABeta3duLwNg8Zhn/AHkgGoJKVK4jZ7fWLnkWV5dMWmZ7IL4oUTpHg8XP7eCPEX9Su7k+SkSlrnK1zFUZw+/Icnh8Jg0gs96C3xrwanXeIs+my/xq5UhKUo1hKXV3QSGqTtWLDk+QyE+0GIJmKlL0lCSQn3Eqcn3iKnhGPmyz1ErfC7FiKUEAYWWub3ESwpRYgAjZn4gBjuaX4iLvkfZqXJImzGXMYf0pt5qoKnhRoHxuaJTLKZSUSk37oAfqd/GFH7UWtIdRUm4Y08GhDSgwovcizZjmqXICn+/hCxWNJOkVJr05mEYxVSH0sd4LVmSZKHQkq1Fiq/o4eAbsLoMpmITKRzPxhHjcUpTqlpoX4Gv8XRk8eMJsz7QKJJJrblewFn84BkZqSRqNNnPDg1ohkjRCVoVSihYhwDXcBvPeLHgM4BBClFBT7wUKB+CuD8YqmJxBlrSarlmrFReprpU9C/wHWI0Z+PaTgSpKR7tnIexLWNujX3ntZ1HoUvFJI97V0rAmYTHQocj8DFGkdtwlYBSdJoSLWAdm5Q+mZmFgKBdJBsbuLjmLx0epDB5Ev2swhncDUP6km3PUEt0gUywCpLhWklLu9ucYJ4CFJSohZTpcBixpfanB4iwuEKBQFvT0j0G7clXJlNbeoUjLkqAINbkONuV4eZVIIaFmT4fU6iKCgix4YaQ8ef8AaEt2TauaNnRrbDcxpJkd0qf3WDcbPFW7f5WmYmVMJYh0v/yHzhocYwBIo9VdSA48457Vynwin/KUmvXT/wBo1cWB48KhIyp5lPPuj0ZSpeJmD3lknckOfnGQPrOyqRkV9sfItciBGLFO8tPwgz2gZyt+Dt/eExk61AO1fWGAkTJSQ4Ck7Fg/iLiEKaumHRzjVJI2Pr6ww7CgCer+n4qELVTNW7dfrEuXz1SZgWLWLcIXli5RdB45KMk2ei4+awAFCaRxIQBt6/ONSsSJstqEEODCjEZ3LlKKFL0qGzH5CMHLjk3wj0OHJFR95jrE4mWhOpYYDd6+G5MU3O8+XMJSjuI4fmPU/KBc37QIUsAFSmPBh1rWOQlJWkl9NzR7cdo2vZulxwxyy5FbX7GbrtTKTUIPj0GnZLGGXM0my7dR+kXDtXgva4ULpqQXB5GhFPDyimyMalgzBQLvQByHq1ABp47gxb8jzEYiUuW4cpZ7gH9DHZcj8XxY8FfHzBwZRzlJIcqABdiASKcbMahusDYrKinUUqSoJvcHoAb/AF84eZrg5ss6VpCTcs7K21AAl+PF3hf7M8U6lGzVAdqgj7oOl5azOubK3hREc2QtN0keEMsgxBCyxbukvwIFDB6cAVKYpfcklhQkVTv4HaF+JmJlJKUVUr31C3MJ5PvF3FqZTi5zVJfdCXBLhEOY4WXVlLmTVF1KcaQeDB3Pi3yHCZ6QWmKBNCNSnYcekFYOQQUqIIANOfNyLQ0M1RJFK3SEDhcah0233jFsslbUmdcurq5PrBWA7SzZVBUG6Tbw4Q4WxSlOkksSXs9BYOxBLc4inYZRHeSljYsSyrkEtdtm+EQdYbK7Q/mAKSdj4eYgrFZ77XDqUaFKgzNchXDkC/hCebJYkOKW7pS3hszHr6xAvENLUk8jdw70rvRRjiSOYhSpYW3de/P73gWXMiczKhJJ01DbP0jlGFrEWMlt4osWUtMQZZNRVPWtLxDluCQueEzEgu6Te9xboYGwEwpmJ08RDKXhz+I7pqVgg8Kuf+NPGBumdVoczsiw6Qwlop/KCfX6xXs/SJA1y6ANTY2DNsYv2H9mEFw6gHKT7zcRx4wj7T9mvxEn/wCOX1MQC4F+J5PDVXmA4tdiudmccmevTpUqYahLCgG5JLNFx/ZqwKpAS4HvCvh8oI7J9lUYKUbrmq99eksW/Kl/yj1v0fSMH+ITqQ4UPyKDHx586jpFqOqljhUaKzwRnK5CSRh26CCEhzcJ4A/rDvKsm1HUsMlJoDuRuRwH3zcz8GlXvAGKODifizV/fUt6h7oeHF0VReXGchaHukikVHtpmExKZeHX76QDMINCWp6V8eUeoyML7NQAA0nzHLpHhvafHCdjZ6ybzFAOHDAsN+AEaP8AUObbKUMCgvgDgnaNxEkL2VLb+mMjg7F6SrWlwCAoUO9bE7PFhny3OpOgJSztVD8G+9rxXs1xZWaADpR+JJ4xJgcYuXdlAhi7mnD1+3inJWMiH5hl6aEp0kh3Tz24E8T0hd+CW7AhRO1j605eEMfaJPulNTR6Aedr+l45mqUkP3Ui5LUNePlTpC1KSCaQPluerkK0kEo3H5kniBw5RYpePkTQF6kOaOSARyraKnMxQIHdBYN3gS/Do1PsxxkmDSqbpXYVA4/pA5MafvPgbiyte71De06kziBKSVaLqSKdHAr5wqyxcxLuFaRSop05x6F+DTpYMKWgWXhEBJSWaCwanwpJoZkwb+WVdOIQNik8Qfg8H5ZmyZUwK1KpcMAD1I35wLmGWgLaWoHkb+cAnCrH5TTlHoccNHnV8fQzpPLjZYF5+lSAlSlKIfvEV72wvAxzlKG0BRIqCSb8XeFCZKjZKjc0HC8blSSpWm3Enlfx5RYUNLhXVV8RTlkm7ZPiM1mKo7DgIJwmDFlhyztwF77EgRvC5eEqDlxWocEEcDt1g04cVYhTOWBufytUed+RjL1usjkWzH0H48bXLI5yQrUGJY0IVzqydza3lE61qIHdqWDDoBuaW3HCFs/F9/gwtsC5o1tr9I0jMC/d7y7AmyRuevwihDGmrbDcq6Bq0qTVQSBcBwb7ANEpSVMpQAJBZgE0oEuwu1OPmYXSpS1K1trrVSiwJ+nKD1Zev/MXM1Hl7o6N9IfHHHyAcmDqRpulXUMoffKAswxaSmlwfCnKLDluFMxTEpSC/vFgWBNNhaFefIQSwagsBygMriotDMcZN3Qmwc4E96ouYYSlAFtVvWEkuZpLQfl7qV7j8ztFCTpWWscXJ7UWDByAah/Aw+/ZhlqRrBBKXbcAks7Giizt08F+VzPZ2SH4mw8N/GHMiaVHUokk1JMUM2piova+TX02hnu3TVL6jJUxP7vUCSl9JuenHmxd42cTMc6DM6FjEKhrDWNCDwIixZUEquz79YbpciyxpvlCNdB4JXFcMBkY6fQaCfKGmAkz1rCg0tiCSauHqnxFIcSZCYnSwi4saszHlbVEw5xzNmsOcJ867TycMl5qwngLqPRIqY807Sf4gTcQ6JTykGj/AJyOo90ch5w9RsSPe3Pb8JBkYdTrYpVMFkvcJ4q57dbeYJlOoBiXLBtydhziRSKMY6w01SS6SQpJcEUIbgYeo+QLZa8P/h9N0jWuXLVulakhQ81VDb9eEag3Bf4jYtKACqUtrFcsEtwdJSPR6xuBay3x/BKcTzjH4X94tBd9RHOh63g7CZYtCAosvUHCVBTNQOWUPsRrMJH75bBu8aWasOsuCVB1BhpABJJcuAXCQ7OST4QufRMiAim4ckkpQARtqNPA19Ygm4NZYmYnonvfRos0uUoq2JY2S5O5ttU+B225xHvk2H5k0qQGJYEMzAP1he5hUhEMrLByRxOl9xwLOx+ESSstRqBZWsGl9X0PlvDiZhwmYpCwR3uLkB30A2JYiNJkKdwAAFFILMqlGIDtSjesQ5N9SUiL8RMGkFSWO/3e4+6QEsKUPfJJNaEBN7jfy+EMFrLhRDKIavkLmlxysI7RiVLKlLZ6K1JIBDFu7RySWdtgYBJBucn1YLhJWlVUk0oHFSQRTxPxtEhkhIJqDpJBL+CWFz3qHhWDfxGzl0qALsKkEWF923cmkDplpIIQVFYAcmoAJYJG6izA+LbwQJBhpLqBNE7sQFM4cJKzU1F6R0vAFJHdSHfSdSSdJNCdnv3vpHf4h0PTUCWJaqlEXCgSaCieTx1MS4XVzqALDuk2SzAC3C/jHWcRGYKUBq60nkFDqSz1HxtDiMYCbsmx00DWt0f9YGnFSQ7EVIJFHsz8L84OyPIUTEqnTp/spCDpKgnVMWsiiJaXqpuNB5xKRAjxk4a7Frc/XhW8PMB2YxCpRmDDr9mz69JIbk1T4cIu3YrIMFOmzQrCzEmSUsZ5dSi6nKpYAQCCBSraoIMoYnMcQheuZLQUy5KFTFplAsdS2SRQFBAA48osQdIU+WUFNnJJA4OB4D+8FYacHZ72f6wV2j7Ez8PPWqQoJQouEAlYAPEnvAvxHjFfVNUn/MQUn+JIp4ix9IsqdgUM8TgCATQi7NY/R6xVsdihqa8WvAZgFBlEHmLEfI8ogyfAyDNWFy0qUnvAmoYUtbcGu8UdXH3lPsX9LN7HBdRLl2TamUauKfrD7L8uAtYdPpEkxTlRZncsPhE+GUGPGlPT5xg5crk2eo02njjS45C5EoQZKDQvlLrBiVRTki8GJmtB+AmkKvXhClC3imZvi56Z83vKS5bukig91vBo0PZ0N2R/Ax/a8qxJep7WnOUIRrWtKUgOVEgBupik9of8VCXRhBy9qof+iT8T5R5viMZMmUXMWqgDEsKWoKE+Ed4S7ekb0YHmHIKxk9agqatRUompUSSfGIZeIChwIghSQUlJsfj0hbNwqkHlxh22gLGUhL0MaIZXp9/CIcFitNzSDlrQQC4bj4Qa5BO5agwp6RqIRLO1RyjIk4lnj92k7lSnO5om5ibJVkbmjeqmPpGRkVJ/gQyH4g1JaaWp3yPB0U9Y2g6p/e72oh3q9Rd7xuMish3YjkrPfqbfJP0HlC3HTlDSAS1aPSgS1OT+sZGR3c4MwA1JQ9a714wXg5QM6UCAQVkGnL9IyMiX1BfQXi/UKJ5ml4hw05QWWURRO/NEZGRyJNS6omncMx3ureIkTlMsOWAUWej6VVbjGRkEQMMz/wDqJ/rSPD2Tt5w37LywZ+XpIBTrnq0tTULFrOGFeQjIyOXUiXQ9FnLKZ69JIcAlqOSzk86DyiL/AMiDuUAk+AvGRkWo9BTFOMV++POvjAecyUmWXAPURkZFSP5nzLz/AC/kUwyE17qbHYcIW9nz35nQfGMjIsa38pivZ358fiNlXiIH95/pV8RGRkeZPahknaCUGMjIWxgThDWEPa//ADkc0n0I+sZGRa9n/wCQvn9DN9p/48vl9SvYsU8Y1L90+EZGR6bueP7Bko0T4R1MPdHWMjINEAM+5gnLPeI2a0ZGQK/Ed2IjMIsSOkbjIyOJ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7" y="3426770"/>
            <a:ext cx="4373033" cy="326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5659" y="7366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UNIDAD DE APRENDIZAJE II. CÓMO ENSEÑAR CIENCIA EN PREESCOLAR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> </a:t>
            </a:r>
            <a:br>
              <a:rPr lang="es-MX" dirty="0"/>
            </a:b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7010400" y="2017806"/>
            <a:ext cx="43518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ndalus" pitchFamily="18" charset="-78"/>
                <a:cs typeface="Andalus" pitchFamily="18" charset="-78"/>
              </a:rPr>
              <a:t>¿EXISTEN DIFERENTES TIPOS DE CIENCIA? NATURALEZA DE LA CIENCIA Y CIENCIA ESCOLAR.</a:t>
            </a:r>
          </a:p>
          <a:p>
            <a:r>
              <a:rPr lang="es-MX" sz="2000" dirty="0" smtClean="0">
                <a:latin typeface="Andalus" pitchFamily="18" charset="-78"/>
                <a:cs typeface="Andalus" pitchFamily="18" charset="-78"/>
              </a:rPr>
              <a:t>LA NATURALEZA DE LA EXPLICACIÓN: ¿DEDUCIR, INDUCIR?</a:t>
            </a:r>
          </a:p>
          <a:p>
            <a:r>
              <a:rPr lang="es-MX" sz="2000" dirty="0" smtClean="0">
                <a:latin typeface="Andalus" pitchFamily="18" charset="-78"/>
                <a:cs typeface="Andalus" pitchFamily="18" charset="-78"/>
              </a:rPr>
              <a:t> FABRICACIÓN DE ARTEFACTOS, UNA MANIFESTACIÓN DE LA TECNOLOGÍA RECURSOS NATURALES: CLASIFICACIÓN Y FUNCIONES</a:t>
            </a:r>
          </a:p>
          <a:p>
            <a:r>
              <a:rPr lang="es-MX" sz="2000" dirty="0" smtClean="0">
                <a:latin typeface="Andalus" pitchFamily="18" charset="-78"/>
                <a:cs typeface="Andalus" pitchFamily="18" charset="-78"/>
              </a:rPr>
              <a:t>CIENCIA Y TECNOLOGÍA: CARACTERÍSTICAS Y DIFERENCIAS</a:t>
            </a:r>
            <a:endParaRPr lang="es-MX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4" name="Picture 2" descr="http://t3.gstatic.com/images?q=tbn:ANd9GcTuovxzjpTZaKOHunUk7ixlLU39fG2129o7j-V9mcZcGSewFM3p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2153273"/>
            <a:ext cx="6227685" cy="42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5659" y="417646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UNIDAD DE APRENDIZAJE III. QUÉ SE NECESITA PARA ENSEÑAR CIENCIA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945811" y="1100443"/>
            <a:ext cx="3979334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</a:p>
          <a:p>
            <a:r>
              <a:rPr lang="es-MX" dirty="0" smtClean="0">
                <a:latin typeface="Andalus" pitchFamily="18" charset="-78"/>
                <a:cs typeface="Andalus" pitchFamily="18" charset="-78"/>
              </a:rPr>
              <a:t>¿QUÉ DEBE SABER, SABER HACER Y SABER SER UN FUTURO PROFESOR DE CIENCIAS NATURALES EN EL NIVEL PREESCOLAR?</a:t>
            </a:r>
          </a:p>
          <a:p>
            <a:r>
              <a:rPr lang="es-MX" dirty="0" smtClean="0">
                <a:latin typeface="Andalus" pitchFamily="18" charset="-78"/>
                <a:cs typeface="Andalus" pitchFamily="18" charset="-78"/>
              </a:rPr>
              <a:t>FOMENTO DE LA CURIOSIDAD Y LA CREATIVIDAD</a:t>
            </a:r>
          </a:p>
          <a:p>
            <a:r>
              <a:rPr lang="es-MX" dirty="0" smtClean="0">
                <a:latin typeface="Andalus" pitchFamily="18" charset="-78"/>
                <a:cs typeface="Andalus" pitchFamily="18" charset="-78"/>
              </a:rPr>
              <a:t>TRABAJO EXPERIMENTAL: PROCEDIMIENTOS, ACTITUDES Y CONCEPTOS. OBSERVAR, FORMULAR, RESPONDER Y RESOLVER: PREGUNTAS Y PROBLEMAS</a:t>
            </a:r>
          </a:p>
          <a:p>
            <a:r>
              <a:rPr lang="es-MX" dirty="0" smtClean="0">
                <a:latin typeface="Andalus" pitchFamily="18" charset="-78"/>
                <a:cs typeface="Andalus" pitchFamily="18" charset="-78"/>
              </a:rPr>
              <a:t>RESPETO A LAS DIFERENCIAS EN LA ENSEÑANZA, APRENDIZAJE Y EVALUACIÓN DE LAS CIENCIAS.</a:t>
            </a:r>
          </a:p>
          <a:p>
            <a:r>
              <a:rPr lang="es-MX" dirty="0" smtClean="0">
                <a:latin typeface="Andalus" pitchFamily="18" charset="-78"/>
                <a:cs typeface="Andalus" pitchFamily="18" charset="-78"/>
              </a:rPr>
              <a:t>INFORMACIÓN: USO Y COMUNICACIÓN</a:t>
            </a:r>
            <a:endParaRPr lang="es-MX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218" name="Picture 2" descr="http://t2.gstatic.com/images?q=tbn:ANd9GcQwU7k-XrvLaTMrvuSyilrOs-VrQKeIxTOTNzM-SkxcHBNcZPUg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3" y="1726222"/>
            <a:ext cx="5444067" cy="37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3200" dirty="0" smtClean="0">
                <a:solidFill>
                  <a:srgbClr val="514843"/>
                </a:solidFill>
              </a:rPr>
              <a:t>PARA LOGRARLO :</a:t>
            </a:r>
            <a:endParaRPr lang="es-ES" sz="3200" b="0" i="0" dirty="0">
              <a:solidFill>
                <a:srgbClr val="51484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0232" y="2379134"/>
            <a:ext cx="9982200" cy="173566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sz="3200" dirty="0" smtClean="0">
                <a:latin typeface="+mj-lt"/>
              </a:rPr>
              <a:t>SE REPRODUCIRÁN EN EL  AULA ALGUNAS CARACTERÍSTICAS BÁSICAS  DE  LA  ACTIVIDAD  CIENTÍFICA  QUE  LES  AYUDARÁ  A  AVANZAR  Y  CONSTRUIR  NUEVOS  APRENDIZAJES  SOBRE  LA  BASE  DE  LOS CONOCIMIENTOS QUE POSEEN Y DE LA NUEVA INFORMACIÓN QUE INCORPORAN: </a:t>
            </a:r>
          </a:p>
          <a:p>
            <a:pPr marL="0" indent="0" algn="just">
              <a:buNone/>
            </a:pPr>
            <a:r>
              <a:rPr lang="es-MX" sz="3200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PRACTICAR LA OBSERVACIÓN</a:t>
            </a:r>
            <a:endParaRPr lang="es-MX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04" y="1583266"/>
            <a:ext cx="4729162" cy="470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MX" sz="3600" dirty="0" smtClean="0"/>
              <a:t>FOMENTAR LA CURIOSIDAD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9" y="1709637"/>
            <a:ext cx="5638802" cy="48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700" y="0"/>
            <a:ext cx="9980682" cy="10969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MX" dirty="0" smtClean="0"/>
              <a:t>FORMULAR PREGUNTAS, PLANTEAR Y RESOLVER PROBLEMAS</a:t>
            </a:r>
            <a:endParaRPr lang="es-ES" sz="32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588558"/>
            <a:ext cx="5764742" cy="44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58" y="3459692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97200" y="1225294"/>
            <a:ext cx="8212667" cy="1348573"/>
          </a:xfrm>
        </p:spPr>
        <p:txBody>
          <a:bodyPr/>
          <a:lstStyle/>
          <a:p>
            <a:r>
              <a:rPr lang="es-MX" dirty="0" smtClean="0"/>
              <a:t>tomar </a:t>
            </a:r>
            <a:r>
              <a:rPr lang="es-MX" dirty="0"/>
              <a:t>decisiones </a:t>
            </a:r>
            <a:r>
              <a:rPr lang="es-MX" dirty="0" smtClean="0"/>
              <a:t>informadas</a:t>
            </a:r>
            <a:endParaRPr lang="es-ES" noProof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43" y="2523067"/>
            <a:ext cx="3814762" cy="324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2766" y="3445939"/>
            <a:ext cx="10071099" cy="1684150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comunicar e interactuar con los demás en un trabajo colectivo, basado en el diálogo y en la argumentación, donde el trabajo de cada uno es en beneficio de un bien común, </a:t>
            </a:r>
            <a:endParaRPr lang="es-ES" sz="3200" noProof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34" y="376623"/>
            <a:ext cx="3810000" cy="207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633" y="0"/>
            <a:ext cx="9980682" cy="1096962"/>
          </a:xfrm>
        </p:spPr>
        <p:txBody>
          <a:bodyPr>
            <a:normAutofit/>
          </a:bodyPr>
          <a:lstStyle/>
          <a:p>
            <a:r>
              <a:rPr lang="es-MX" dirty="0" smtClean="0"/>
              <a:t>TODO CON EL FIN DE:</a:t>
            </a:r>
            <a:endParaRPr lang="es-ES" noProof="1"/>
          </a:p>
        </p:txBody>
      </p:sp>
      <p:sp>
        <p:nvSpPr>
          <p:cNvPr id="7" name="6 Rectángulo"/>
          <p:cNvSpPr/>
          <p:nvPr/>
        </p:nvSpPr>
        <p:spPr>
          <a:xfrm>
            <a:off x="931334" y="1998133"/>
            <a:ext cx="530013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+mj-lt"/>
              </a:rPr>
              <a:t>ELABORAR INFERENCIAS, EXPLICACIONES Y ARGUMENTOS SUSTENTADOS EN EVIDENCIA CIENTÍFICA, SEAN EXPERIENCIAS DIRECTAS; BASADAS EN LA OBSERVACIÓN Y EL ANÁLISIS DE LOS  FENÓMENOS Y PROCESOS PERCEPTIBLES O INFORMACIÓN CONFIABLE</a:t>
            </a:r>
            <a:r>
              <a:rPr lang="es-MX" sz="2800" dirty="0" smtClean="0">
                <a:latin typeface="+mj-lt"/>
              </a:rPr>
              <a:t>.</a:t>
            </a:r>
            <a:br>
              <a:rPr lang="es-MX" sz="2800" dirty="0" smtClean="0">
                <a:latin typeface="+mj-lt"/>
              </a:rPr>
            </a:br>
            <a:endParaRPr lang="es-MX" sz="28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5" y="2286000"/>
            <a:ext cx="4336520" cy="40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" id="{5F96931E-AB0C-4596-BACB-72E4435FDDAD}" vid="{89BC7A8E-9260-4268-AED0-21C1F479CF45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638</Words>
  <Application>Microsoft Macintosh PowerPoint</Application>
  <PresentationFormat>Personalizado</PresentationFormat>
  <Paragraphs>64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TS103431380</vt:lpstr>
      <vt:lpstr>EXPLORACIÓN DEL MEDIO NATURAL EN EL PREESCOLAR</vt:lpstr>
      <vt:lpstr>PROPÓSITO GENERAL DEL CURSO</vt:lpstr>
      <vt:lpstr>PARA LOGRARLO :</vt:lpstr>
      <vt:lpstr>PRACTICAR LA OBSERVACIÓN</vt:lpstr>
      <vt:lpstr>FOMENTAR LA CURIOSIDAD</vt:lpstr>
      <vt:lpstr>FORMULAR PREGUNTAS, PLANTEAR Y RESOLVER PROBLEMAS</vt:lpstr>
      <vt:lpstr>tomar decisiones informadas</vt:lpstr>
      <vt:lpstr>comunicar e interactuar con los demás en un trabajo colectivo, basado en el diálogo y en la argumentación, donde el trabajo de cada uno es en beneficio de un bien común, </vt:lpstr>
      <vt:lpstr>TODO CON EL FIN DE:</vt:lpstr>
      <vt:lpstr>Presentación de PowerPoint</vt:lpstr>
      <vt:lpstr>Presentación de PowerPoint</vt:lpstr>
      <vt:lpstr>Presentación de PowerPoint</vt:lpstr>
      <vt:lpstr>Presentación de PowerPoint</vt:lpstr>
      <vt:lpstr>COMPETENCIAS DEL CURSO: </vt:lpstr>
      <vt:lpstr>Presentación de PowerPoint</vt:lpstr>
      <vt:lpstr>Presentación de PowerPoint</vt:lpstr>
      <vt:lpstr>Presentación de PowerPoint</vt:lpstr>
      <vt:lpstr>Presentación de PowerPoint</vt:lpstr>
      <vt:lpstr>UNIDAD DE APRENDIZAJE I. LA CIENCIA QUE SE DEBE ENSEÑAR EN PREESCOLAR </vt:lpstr>
      <vt:lpstr>UNIDAD DE APRENDIZAJE II. CÓMO ENSEÑAR CIENCIA EN PREESCOLAR   </vt:lpstr>
      <vt:lpstr>UNIDAD DE APRENDIZAJE III. QUÉ SE NECESITA PARA ENSEÑAR CIENCIA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2013-01-30T02:46:24Z</dcterms:created>
  <dcterms:modified xsi:type="dcterms:W3CDTF">2015-02-03T04:08:43Z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